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16256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702"/>
  </p:normalViewPr>
  <p:slideViewPr>
    <p:cSldViewPr>
      <p:cViewPr varScale="1">
        <p:scale>
          <a:sx n="80" d="100"/>
          <a:sy n="80" d="100"/>
        </p:scale>
        <p:origin x="6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4142" y="3644208"/>
            <a:ext cx="6987715" cy="916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C7436B"/>
                </a:solidFill>
                <a:latin typeface="KabelC Book"/>
                <a:cs typeface="Kabel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C7436B"/>
                </a:solidFill>
                <a:latin typeface="KabelC Book"/>
                <a:cs typeface="Kabel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C7436B"/>
                </a:solidFill>
                <a:latin typeface="KabelC Book"/>
                <a:cs typeface="Kabel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C7436B"/>
                </a:solidFill>
                <a:latin typeface="KabelC Book"/>
                <a:cs typeface="Kabel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8200" y="1625600"/>
            <a:ext cx="5892799" cy="5892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0" y="1625600"/>
            <a:ext cx="8889987" cy="5892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7351" y="2153298"/>
            <a:ext cx="8921297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C7436B"/>
                </a:solidFill>
                <a:latin typeface="KabelC Book"/>
                <a:cs typeface="Kabel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899" y="2505369"/>
            <a:ext cx="14950201" cy="354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atie@theredstringagency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hyperlink" Target="mailto:katie@theredstringagency.co.uk" TargetMode="Externa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N8uZ7tai-8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2D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79650" algn="l"/>
                <a:tab pos="3860800" algn="l"/>
                <a:tab pos="4514850" algn="l"/>
              </a:tabLst>
            </a:pPr>
            <a:r>
              <a:rPr dirty="0">
                <a:solidFill>
                  <a:srgbClr val="E4407B"/>
                </a:solidFill>
              </a:rPr>
              <a:t>PERTH	CITY	&amp;	</a:t>
            </a:r>
            <a:r>
              <a:rPr spc="-409" dirty="0">
                <a:solidFill>
                  <a:srgbClr val="E4407B"/>
                </a:solidFill>
              </a:rPr>
              <a:t>T</a:t>
            </a:r>
            <a:r>
              <a:rPr spc="-85" dirty="0">
                <a:solidFill>
                  <a:srgbClr val="E4407B"/>
                </a:solidFill>
              </a:rPr>
              <a:t>O</a:t>
            </a:r>
            <a:r>
              <a:rPr dirty="0">
                <a:solidFill>
                  <a:srgbClr val="E4407B"/>
                </a:solidFill>
              </a:rPr>
              <a:t>WNS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32724" y="4755414"/>
            <a:ext cx="6789133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6160" algn="l"/>
                <a:tab pos="3386454" algn="l"/>
                <a:tab pos="5065395" algn="l"/>
              </a:tabLst>
            </a:pPr>
            <a:r>
              <a:rPr sz="2700" spc="235" dirty="0">
                <a:solidFill>
                  <a:srgbClr val="F48796"/>
                </a:solidFill>
                <a:latin typeface="KabelLTStd-Book"/>
                <a:cs typeface="KabelLTStd-Book"/>
              </a:rPr>
              <a:t>SUPPORTING	</a:t>
            </a:r>
            <a:r>
              <a:rPr sz="2700" spc="195" dirty="0">
                <a:solidFill>
                  <a:srgbClr val="F48796"/>
                </a:solidFill>
                <a:latin typeface="KabelLTStd-Book"/>
                <a:cs typeface="KabelLTStd-Book"/>
              </a:rPr>
              <a:t>YOUR	</a:t>
            </a:r>
            <a:r>
              <a:rPr sz="2700" spc="204" dirty="0">
                <a:solidFill>
                  <a:srgbClr val="F48796"/>
                </a:solidFill>
                <a:latin typeface="KabelLTStd-Book"/>
                <a:cs typeface="KabelLTStd-Book"/>
              </a:rPr>
              <a:t>TOURISM</a:t>
            </a:r>
            <a:r>
              <a:rPr lang="en-GB" sz="2700" spc="204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2700" spc="229" dirty="0">
                <a:solidFill>
                  <a:srgbClr val="F48796"/>
                </a:solidFill>
                <a:latin typeface="KabelLTStd-Book"/>
                <a:cs typeface="KabelLTStd-Book"/>
              </a:rPr>
              <a:t>BUSINESS</a:t>
            </a:r>
            <a:r>
              <a:rPr sz="2700" spc="-38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endParaRPr sz="2700" dirty="0">
              <a:latin typeface="KabelLTStd-Book"/>
              <a:cs typeface="KabelLTStd-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2723033"/>
            <a:ext cx="7277100" cy="3842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5140" indent="-473075">
              <a:lnSpc>
                <a:spcPct val="100000"/>
              </a:lnSpc>
              <a:spcBef>
                <a:spcPts val="12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Cycling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Events</a:t>
            </a:r>
            <a:r>
              <a:rPr sz="355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355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Festivals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0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Jubilee</a:t>
            </a:r>
            <a:r>
              <a:rPr sz="3550" spc="-25" dirty="0">
                <a:solidFill>
                  <a:srgbClr val="2D1749"/>
                </a:solidFill>
                <a:latin typeface="KabelLTStd-Book"/>
                <a:cs typeface="KabelLTStd-Book"/>
              </a:rPr>
              <a:t> Weekend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-35" dirty="0">
                <a:solidFill>
                  <a:srgbClr val="2D1749"/>
                </a:solidFill>
                <a:latin typeface="KabelLTStd-Book"/>
                <a:cs typeface="KabelLTStd-Book"/>
              </a:rPr>
              <a:t>Pet</a:t>
            </a:r>
            <a:r>
              <a:rPr sz="355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Friendly</a:t>
            </a:r>
            <a:r>
              <a:rPr sz="355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Accommodation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Historical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Attractions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 &amp; </a:t>
            </a: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Visitor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45" dirty="0">
                <a:solidFill>
                  <a:srgbClr val="2D1749"/>
                </a:solidFill>
                <a:latin typeface="KabelLTStd-Book"/>
                <a:cs typeface="KabelLTStd-Book"/>
              </a:rPr>
              <a:t>Tours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0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dirty="0">
                <a:solidFill>
                  <a:srgbClr val="2D1749"/>
                </a:solidFill>
                <a:latin typeface="KabelLTStd-Book"/>
                <a:cs typeface="KabelLTStd-Book"/>
              </a:rPr>
              <a:t>Wheelchair</a:t>
            </a:r>
            <a:r>
              <a:rPr sz="355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Friendly</a:t>
            </a:r>
            <a:r>
              <a:rPr sz="355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Perthshire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Soup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lang="en-GB"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lang="en-GB" sz="3550" spc="15" dirty="0">
                <a:solidFill>
                  <a:srgbClr val="2D1749"/>
                </a:solidFill>
                <a:latin typeface="KabelLTStd-Book"/>
                <a:cs typeface="KabelLTStd-Book"/>
              </a:rPr>
              <a:t>a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Sarnie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Spots</a:t>
            </a:r>
            <a:endParaRPr sz="3550" dirty="0">
              <a:latin typeface="KabelLTStd-Book"/>
              <a:cs typeface="KabelLTStd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5066" y="2723033"/>
            <a:ext cx="6907134" cy="3842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5140" indent="-473075">
              <a:lnSpc>
                <a:spcPct val="100000"/>
              </a:lnSpc>
              <a:spcBef>
                <a:spcPts val="12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Campsites</a:t>
            </a:r>
            <a:r>
              <a:rPr sz="3550" spc="-2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355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Caravans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Distilleries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0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School</a:t>
            </a:r>
            <a:r>
              <a:rPr sz="3550" spc="-2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Holiday</a:t>
            </a:r>
            <a:r>
              <a:rPr sz="355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Fun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Gourmet</a:t>
            </a:r>
            <a:r>
              <a:rPr sz="3550" spc="-2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Accommodation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Cocktails</a:t>
            </a:r>
            <a:r>
              <a:rPr sz="35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 Artisan Drinks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0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Meet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25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Animals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5" dirty="0">
                <a:solidFill>
                  <a:srgbClr val="2D1749"/>
                </a:solidFill>
                <a:latin typeface="KabelLTStd-Book"/>
                <a:cs typeface="KabelLTStd-Book"/>
              </a:rPr>
              <a:t>-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Family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focused</a:t>
            </a:r>
            <a:endParaRPr sz="3550" dirty="0">
              <a:latin typeface="KabelLTStd-Book"/>
              <a:cs typeface="KabelLTStd-Book"/>
            </a:endParaRPr>
          </a:p>
          <a:p>
            <a:pPr marL="485140" indent="-473075">
              <a:lnSpc>
                <a:spcPct val="100000"/>
              </a:lnSpc>
              <a:spcBef>
                <a:spcPts val="35"/>
              </a:spcBef>
              <a:buChar char="•"/>
              <a:tabLst>
                <a:tab pos="485140" algn="l"/>
                <a:tab pos="485775" algn="l"/>
              </a:tabLst>
            </a:pP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Learn</a:t>
            </a:r>
            <a:r>
              <a:rPr sz="35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-40" dirty="0">
                <a:solidFill>
                  <a:srgbClr val="2D1749"/>
                </a:solidFill>
                <a:latin typeface="KabelLTStd-Book"/>
                <a:cs typeface="KabelLTStd-Book"/>
              </a:rPr>
              <a:t>To....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Schools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35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3550" spc="10" dirty="0">
                <a:solidFill>
                  <a:srgbClr val="2D1749"/>
                </a:solidFill>
                <a:latin typeface="KabelLTStd-Book"/>
                <a:cs typeface="KabelLTStd-Book"/>
              </a:rPr>
              <a:t>Courses</a:t>
            </a:r>
            <a:endParaRPr sz="3550" dirty="0">
              <a:latin typeface="KabelLTStd-Book"/>
              <a:cs typeface="KabelLTStd-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300" y="273586"/>
            <a:ext cx="8921115" cy="154432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875030" algn="l"/>
                <a:tab pos="3281045" algn="l"/>
                <a:tab pos="6202045" algn="l"/>
              </a:tabLst>
            </a:pPr>
            <a:r>
              <a:rPr dirty="0"/>
              <a:t>Be	Inspired	Perthshire	Campaign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700" spc="105" dirty="0">
                <a:solidFill>
                  <a:srgbClr val="F48796"/>
                </a:solidFill>
                <a:latin typeface="KabelLTStd-Heavy"/>
                <a:cs typeface="KabelLTStd-Heavy"/>
              </a:rPr>
              <a:t>SUMMER</a:t>
            </a:r>
            <a:r>
              <a:rPr sz="2700" spc="22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25" dirty="0">
                <a:solidFill>
                  <a:srgbClr val="F48796"/>
                </a:solidFill>
                <a:latin typeface="KabelLTStd-Heavy"/>
                <a:cs typeface="KabelLTStd-Heavy"/>
              </a:rPr>
              <a:t>2022</a:t>
            </a:r>
            <a:endParaRPr sz="2700">
              <a:latin typeface="KabelLTStd-Heavy"/>
              <a:cs typeface="KabelLTStd-Heav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2D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7533" y="2153298"/>
            <a:ext cx="8921115" cy="150749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  <a:tabLst>
                <a:tab pos="862330" algn="l"/>
                <a:tab pos="3268345" algn="l"/>
                <a:tab pos="6189345" algn="l"/>
              </a:tabLst>
            </a:pPr>
            <a:r>
              <a:rPr dirty="0">
                <a:solidFill>
                  <a:srgbClr val="E4407B"/>
                </a:solidFill>
              </a:rPr>
              <a:t>Be	Inspired	Perthshire	Campaign</a:t>
            </a:r>
          </a:p>
          <a:p>
            <a:pPr marL="20955" algn="ctr">
              <a:lnSpc>
                <a:spcPct val="100000"/>
              </a:lnSpc>
              <a:spcBef>
                <a:spcPts val="670"/>
              </a:spcBef>
            </a:pPr>
            <a:r>
              <a:rPr sz="3350" spc="145" dirty="0">
                <a:solidFill>
                  <a:srgbClr val="F48796"/>
                </a:solidFill>
                <a:latin typeface="KabelLTStd-Heavy"/>
                <a:cs typeface="KabelLTStd-Heavy"/>
              </a:rPr>
              <a:t>SUMMER</a:t>
            </a:r>
            <a:r>
              <a:rPr sz="3350" spc="31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3350" spc="170" dirty="0">
                <a:solidFill>
                  <a:srgbClr val="F48796"/>
                </a:solidFill>
                <a:latin typeface="KabelLTStd-Heavy"/>
                <a:cs typeface="KabelLTStd-Heavy"/>
              </a:rPr>
              <a:t>2022</a:t>
            </a:r>
            <a:endParaRPr sz="3350" dirty="0">
              <a:latin typeface="KabelLTStd-Heavy"/>
              <a:cs typeface="KabelLTStd-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6881" y="4603524"/>
            <a:ext cx="8149590" cy="221424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1380"/>
              </a:spcBef>
            </a:pPr>
            <a:r>
              <a:rPr sz="3650" b="1" spc="-5" dirty="0">
                <a:solidFill>
                  <a:srgbClr val="E4407B"/>
                </a:solidFill>
                <a:latin typeface="KabelC Book"/>
                <a:cs typeface="KabelC Book"/>
              </a:rPr>
              <a:t>GET</a:t>
            </a:r>
            <a:r>
              <a:rPr sz="3650" b="1" spc="-40" dirty="0">
                <a:solidFill>
                  <a:srgbClr val="E4407B"/>
                </a:solidFill>
                <a:latin typeface="KabelC Book"/>
                <a:cs typeface="KabelC Book"/>
              </a:rPr>
              <a:t> </a:t>
            </a:r>
            <a:r>
              <a:rPr sz="3650" b="1" spc="-45" dirty="0">
                <a:solidFill>
                  <a:srgbClr val="E4407B"/>
                </a:solidFill>
                <a:latin typeface="KabelC Book"/>
                <a:cs typeface="KabelC Book"/>
              </a:rPr>
              <a:t>INVOLVED:</a:t>
            </a:r>
            <a:endParaRPr sz="3650" dirty="0">
              <a:solidFill>
                <a:srgbClr val="E4407B"/>
              </a:solidFill>
              <a:latin typeface="KabelC Book"/>
              <a:cs typeface="KabelC Book"/>
            </a:endParaRPr>
          </a:p>
          <a:p>
            <a:pPr marL="12700" marR="5080" algn="ctr">
              <a:lnSpc>
                <a:spcPct val="100000"/>
              </a:lnSpc>
              <a:spcBef>
                <a:spcPts val="1490"/>
              </a:spcBef>
            </a:pPr>
            <a:r>
              <a:rPr sz="4200" spc="180" dirty="0">
                <a:solidFill>
                  <a:srgbClr val="F48796"/>
                </a:solidFill>
                <a:latin typeface="KabelLTStd-Book"/>
                <a:cs typeface="KabelLTStd-Book"/>
              </a:rPr>
              <a:t>Register</a:t>
            </a:r>
            <a:r>
              <a:rPr sz="4200" spc="42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105" dirty="0">
                <a:solidFill>
                  <a:srgbClr val="F48796"/>
                </a:solidFill>
                <a:latin typeface="KabelLTStd-Book"/>
                <a:cs typeface="KabelLTStd-Book"/>
              </a:rPr>
              <a:t>on</a:t>
            </a:r>
            <a:r>
              <a:rPr sz="4200" spc="42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140" dirty="0">
                <a:solidFill>
                  <a:srgbClr val="F48796"/>
                </a:solidFill>
                <a:latin typeface="KabelLTStd-Book"/>
                <a:cs typeface="KabelLTStd-Book"/>
              </a:rPr>
              <a:t>our</a:t>
            </a:r>
            <a:r>
              <a:rPr sz="4200" spc="425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180" dirty="0">
                <a:solidFill>
                  <a:srgbClr val="F48796"/>
                </a:solidFill>
                <a:latin typeface="KabelLTStd-Book"/>
                <a:cs typeface="KabelLTStd-Book"/>
              </a:rPr>
              <a:t>business</a:t>
            </a:r>
            <a:r>
              <a:rPr sz="4200" spc="42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185" dirty="0">
                <a:solidFill>
                  <a:srgbClr val="F48796"/>
                </a:solidFill>
                <a:latin typeface="KabelLTStd-Book"/>
                <a:cs typeface="KabelLTStd-Book"/>
              </a:rPr>
              <a:t>directory</a:t>
            </a:r>
            <a:r>
              <a:rPr sz="4200" spc="42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210" dirty="0">
                <a:solidFill>
                  <a:srgbClr val="F48796"/>
                </a:solidFill>
                <a:latin typeface="KabelLTStd-Book"/>
                <a:cs typeface="KabelLTStd-Book"/>
              </a:rPr>
              <a:t>now: </a:t>
            </a:r>
            <a:r>
              <a:rPr sz="4200" spc="-99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180" dirty="0">
                <a:solidFill>
                  <a:srgbClr val="F48796"/>
                </a:solidFill>
                <a:latin typeface="KabelLTStd-Book"/>
                <a:cs typeface="KabelLTStd-Book"/>
              </a:rPr>
              <a:t>Contact</a:t>
            </a:r>
            <a:r>
              <a:rPr sz="4200" spc="360" dirty="0">
                <a:solidFill>
                  <a:srgbClr val="F48796"/>
                </a:solidFill>
                <a:latin typeface="KabelLTStd-Book"/>
                <a:cs typeface="KabelLTStd-Book"/>
              </a:rPr>
              <a:t> </a:t>
            </a:r>
            <a:r>
              <a:rPr sz="4200" spc="210" dirty="0">
                <a:solidFill>
                  <a:schemeClr val="bg1"/>
                </a:solidFill>
                <a:latin typeface="KabelLTStd-Book"/>
                <a:cs typeface="KabelLTStd-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katie@theredstringagency.co.uk</a:t>
            </a:r>
            <a:endParaRPr sz="4200" dirty="0">
              <a:solidFill>
                <a:schemeClr val="bg1"/>
              </a:solidFill>
              <a:latin typeface="KabelLTStd-Book"/>
              <a:cs typeface="KabelLTStd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498469"/>
            <a:ext cx="364680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105" algn="l"/>
              </a:tabLst>
            </a:pPr>
            <a:r>
              <a:rPr dirty="0"/>
              <a:t>Our	Channels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5693" y="3352229"/>
            <a:ext cx="330962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130" algn="ct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2D1749"/>
                </a:solidFill>
                <a:latin typeface="ITCKabelStd-Demi"/>
                <a:cs typeface="ITCKabelStd-Demi"/>
              </a:rPr>
              <a:t>Perthcity.co.uk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website </a:t>
            </a:r>
            <a:r>
              <a:rPr sz="2100" b="1" spc="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endParaRPr lang="en-GB" sz="2100" b="1" spc="5" dirty="0">
              <a:solidFill>
                <a:srgbClr val="2D1749"/>
              </a:solidFill>
              <a:latin typeface="ITCKabelStd-Demi"/>
              <a:cs typeface="ITCKabelStd-Demi"/>
            </a:endParaRPr>
          </a:p>
          <a:p>
            <a:pPr marL="12700" marR="5080" indent="278130"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An</a:t>
            </a:r>
            <a:r>
              <a:rPr sz="21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average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of</a:t>
            </a:r>
            <a:r>
              <a:rPr sz="21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lang="en-GB" sz="2100" spc="-5" dirty="0">
                <a:solidFill>
                  <a:srgbClr val="2D1749"/>
                </a:solidFill>
                <a:latin typeface="Kabel Bk BT"/>
                <a:cs typeface="Kabel Bk BT"/>
              </a:rPr>
              <a:t>2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0K</a:t>
            </a:r>
            <a:r>
              <a:rPr sz="2100" spc="-2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page</a:t>
            </a:r>
            <a:r>
              <a:rPr sz="21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views </a:t>
            </a:r>
            <a:r>
              <a:rPr sz="2100" spc="-54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per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month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rising</a:t>
            </a:r>
            <a:r>
              <a:rPr sz="21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to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40K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over</a:t>
            </a:r>
            <a:r>
              <a:rPr lang="en-GB" sz="2100" dirty="0">
                <a:latin typeface="Kabel Bk BT"/>
                <a:cs typeface="Kabel Bk BT"/>
              </a:rPr>
              <a:t> 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key</a:t>
            </a:r>
            <a:r>
              <a:rPr sz="2100" spc="-5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periods</a:t>
            </a:r>
            <a:endParaRPr sz="2100" dirty="0">
              <a:latin typeface="Kabel Bk BT"/>
              <a:cs typeface="Kabel Bk B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897" y="3352229"/>
            <a:ext cx="244665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Facebook </a:t>
            </a:r>
            <a:r>
              <a:rPr sz="2100" b="1" spc="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@perthcityandtowns 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28K</a:t>
            </a:r>
            <a:r>
              <a:rPr sz="21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Followers</a:t>
            </a:r>
            <a:endParaRPr sz="2100" dirty="0">
              <a:latin typeface="Kabel Bk BT"/>
              <a:cs typeface="Kabel Bk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2884" y="3352229"/>
            <a:ext cx="204660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Twitter </a:t>
            </a:r>
            <a:r>
              <a:rPr sz="2100" b="1" spc="-20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@perthcitycentre  </a:t>
            </a: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11.5K</a:t>
            </a:r>
            <a:r>
              <a:rPr sz="21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Followers</a:t>
            </a:r>
            <a:endParaRPr sz="2100">
              <a:latin typeface="Kabel Bk BT"/>
              <a:cs typeface="Kabel Bk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6401" y="6160959"/>
            <a:ext cx="2654498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Instagram</a:t>
            </a:r>
            <a:endParaRPr sz="2100" dirty="0">
              <a:latin typeface="ITCKabelStd-Demi"/>
              <a:cs typeface="ITCKabelStd-Demi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6.5K </a:t>
            </a:r>
            <a:r>
              <a:rPr sz="2100" spc="-15" dirty="0">
                <a:solidFill>
                  <a:srgbClr val="2D1749"/>
                </a:solidFill>
                <a:latin typeface="Kabel Bk BT"/>
                <a:cs typeface="Kabel Bk BT"/>
              </a:rPr>
              <a:t>Followers </a:t>
            </a:r>
            <a:r>
              <a:rPr sz="21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@</a:t>
            </a:r>
            <a:r>
              <a:rPr sz="2100" dirty="0" err="1">
                <a:solidFill>
                  <a:srgbClr val="2D1749"/>
                </a:solidFill>
                <a:latin typeface="Kabel Bk BT"/>
                <a:cs typeface="Kabel Bk BT"/>
              </a:rPr>
              <a:t>pe</a:t>
            </a:r>
            <a:r>
              <a:rPr sz="2100" spc="114" dirty="0" err="1">
                <a:solidFill>
                  <a:srgbClr val="2D1749"/>
                </a:solidFill>
                <a:latin typeface="Kabel Bk BT"/>
                <a:cs typeface="Kabel Bk BT"/>
              </a:rPr>
              <a:t>r</a:t>
            </a:r>
            <a:r>
              <a:rPr sz="2100" dirty="0" err="1">
                <a:solidFill>
                  <a:srgbClr val="2D1749"/>
                </a:solidFill>
                <a:latin typeface="Kabel Bk BT"/>
                <a:cs typeface="Kabel Bk BT"/>
              </a:rPr>
              <a:t>thcityandtowns</a:t>
            </a:r>
            <a:endParaRPr sz="2100" dirty="0">
              <a:latin typeface="Kabel Bk BT"/>
              <a:cs typeface="Kabel Bk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1678" y="6160959"/>
            <a:ext cx="3238922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80"/>
              </a:lnSpc>
              <a:spcBef>
                <a:spcPts val="100"/>
              </a:spcBef>
            </a:pPr>
            <a:r>
              <a:rPr sz="2100" b="1" spc="-35" dirty="0">
                <a:solidFill>
                  <a:srgbClr val="2D1749"/>
                </a:solidFill>
                <a:latin typeface="ITCKabelStd-Demi"/>
                <a:cs typeface="ITCKabelStd-Demi"/>
              </a:rPr>
              <a:t>YouTube</a:t>
            </a:r>
            <a:endParaRPr sz="2100" dirty="0">
              <a:latin typeface="ITCKabelStd-Demi"/>
              <a:cs typeface="ITCKabelStd-Demi"/>
            </a:endParaRPr>
          </a:p>
          <a:p>
            <a:pPr marL="12065" marR="5080" algn="ctr">
              <a:lnSpc>
                <a:spcPts val="2039"/>
              </a:lnSpc>
              <a:spcBef>
                <a:spcPts val="25"/>
              </a:spcBef>
            </a:pPr>
            <a:r>
              <a:rPr sz="1700" spc="-10" dirty="0">
                <a:solidFill>
                  <a:srgbClr val="2D1749"/>
                </a:solidFill>
                <a:latin typeface="Kabel Bk BT"/>
                <a:cs typeface="Kabel Bk BT"/>
              </a:rPr>
              <a:t>Recently</a:t>
            </a:r>
            <a:r>
              <a:rPr sz="1700" spc="-3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700" dirty="0">
                <a:solidFill>
                  <a:srgbClr val="2D1749"/>
                </a:solidFill>
                <a:latin typeface="Kabel Bk BT"/>
                <a:cs typeface="Kabel Bk BT"/>
              </a:rPr>
              <a:t>relaunched.</a:t>
            </a:r>
            <a:r>
              <a:rPr sz="1700" spc="-2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lang="en-GB" sz="1700" spc="-5" dirty="0">
                <a:solidFill>
                  <a:srgbClr val="2D1749"/>
                </a:solidFill>
                <a:latin typeface="Kabel Bk BT"/>
                <a:cs typeface="Kabel Bk BT"/>
              </a:rPr>
              <a:t>246</a:t>
            </a:r>
            <a:r>
              <a:rPr sz="1700" spc="-5" dirty="0">
                <a:solidFill>
                  <a:srgbClr val="2D1749"/>
                </a:solidFill>
                <a:latin typeface="Kabel Bk BT"/>
                <a:cs typeface="Kabel Bk BT"/>
              </a:rPr>
              <a:t>K</a:t>
            </a:r>
            <a:r>
              <a:rPr sz="1700" spc="-3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700" dirty="0">
                <a:solidFill>
                  <a:srgbClr val="2D1749"/>
                </a:solidFill>
                <a:latin typeface="Kabel Bk BT"/>
                <a:cs typeface="Kabel Bk BT"/>
              </a:rPr>
              <a:t>Minutes </a:t>
            </a:r>
            <a:r>
              <a:rPr sz="1700" spc="-44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700" dirty="0">
                <a:solidFill>
                  <a:srgbClr val="2D1749"/>
                </a:solidFill>
                <a:latin typeface="Kabel Bk BT"/>
                <a:cs typeface="Kabel Bk BT"/>
              </a:rPr>
              <a:t>watched in March and April. </a:t>
            </a:r>
            <a:endParaRPr sz="1700" dirty="0">
              <a:latin typeface="Kabel Bk BT"/>
              <a:cs typeface="Kabel Bk B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4839" y="6160959"/>
            <a:ext cx="15513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Mailchimp</a:t>
            </a:r>
            <a:endParaRPr sz="2100">
              <a:latin typeface="ITCKabelStd-Demi"/>
              <a:cs typeface="ITCKabelStd-Demi"/>
            </a:endParaRPr>
          </a:p>
          <a:p>
            <a:pPr algn="ctr">
              <a:lnSpc>
                <a:spcPct val="100000"/>
              </a:lnSpc>
            </a:pPr>
            <a:r>
              <a:rPr sz="2100" spc="-5" dirty="0">
                <a:solidFill>
                  <a:srgbClr val="2D1749"/>
                </a:solidFill>
                <a:latin typeface="Kabel Bk BT"/>
                <a:cs typeface="Kabel Bk BT"/>
              </a:rPr>
              <a:t>15K</a:t>
            </a:r>
            <a:r>
              <a:rPr sz="2100" spc="-7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100" dirty="0">
                <a:solidFill>
                  <a:srgbClr val="2D1749"/>
                </a:solidFill>
                <a:latin typeface="Kabel Bk BT"/>
                <a:cs typeface="Kabel Bk BT"/>
              </a:rPr>
              <a:t>recipients</a:t>
            </a:r>
            <a:endParaRPr sz="2100">
              <a:latin typeface="Kabel Bk BT"/>
              <a:cs typeface="Kabel Bk B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73280" y="2235200"/>
            <a:ext cx="909955" cy="909955"/>
          </a:xfrm>
          <a:custGeom>
            <a:avLst/>
            <a:gdLst/>
            <a:ahLst/>
            <a:cxnLst/>
            <a:rect l="l" t="t" r="r" b="b"/>
            <a:pathLst>
              <a:path w="909954" h="909955">
                <a:moveTo>
                  <a:pt x="455180" y="0"/>
                </a:moveTo>
                <a:lnTo>
                  <a:pt x="404501" y="2581"/>
                </a:lnTo>
                <a:lnTo>
                  <a:pt x="355724" y="10368"/>
                </a:lnTo>
                <a:lnTo>
                  <a:pt x="309083" y="23063"/>
                </a:lnTo>
                <a:lnTo>
                  <a:pt x="264807" y="40372"/>
                </a:lnTo>
                <a:lnTo>
                  <a:pt x="223127" y="61998"/>
                </a:lnTo>
                <a:lnTo>
                  <a:pt x="184276" y="87646"/>
                </a:lnTo>
                <a:lnTo>
                  <a:pt x="148483" y="117020"/>
                </a:lnTo>
                <a:lnTo>
                  <a:pt x="115981" y="149824"/>
                </a:lnTo>
                <a:lnTo>
                  <a:pt x="87000" y="185762"/>
                </a:lnTo>
                <a:lnTo>
                  <a:pt x="61771" y="224538"/>
                </a:lnTo>
                <a:lnTo>
                  <a:pt x="40525" y="265858"/>
                </a:lnTo>
                <a:lnTo>
                  <a:pt x="23494" y="309424"/>
                </a:lnTo>
                <a:lnTo>
                  <a:pt x="10909" y="354941"/>
                </a:lnTo>
                <a:lnTo>
                  <a:pt x="3033" y="401916"/>
                </a:lnTo>
                <a:lnTo>
                  <a:pt x="0" y="450646"/>
                </a:lnTo>
                <a:lnTo>
                  <a:pt x="1856" y="496745"/>
                </a:lnTo>
                <a:lnTo>
                  <a:pt x="8184" y="541698"/>
                </a:lnTo>
                <a:lnTo>
                  <a:pt x="18782" y="585254"/>
                </a:lnTo>
                <a:lnTo>
                  <a:pt x="33452" y="627161"/>
                </a:lnTo>
                <a:lnTo>
                  <a:pt x="51993" y="667167"/>
                </a:lnTo>
                <a:lnTo>
                  <a:pt x="74206" y="705020"/>
                </a:lnTo>
                <a:lnTo>
                  <a:pt x="99891" y="740468"/>
                </a:lnTo>
                <a:lnTo>
                  <a:pt x="128849" y="773258"/>
                </a:lnTo>
                <a:lnTo>
                  <a:pt x="160951" y="803194"/>
                </a:lnTo>
                <a:lnTo>
                  <a:pt x="195784" y="829860"/>
                </a:lnTo>
                <a:lnTo>
                  <a:pt x="233358" y="853165"/>
                </a:lnTo>
                <a:lnTo>
                  <a:pt x="273429" y="872814"/>
                </a:lnTo>
                <a:lnTo>
                  <a:pt x="315730" y="888530"/>
                </a:lnTo>
                <a:lnTo>
                  <a:pt x="360126" y="900084"/>
                </a:lnTo>
                <a:lnTo>
                  <a:pt x="406397" y="907216"/>
                </a:lnTo>
                <a:lnTo>
                  <a:pt x="454342" y="909675"/>
                </a:lnTo>
                <a:lnTo>
                  <a:pt x="502610" y="907264"/>
                </a:lnTo>
                <a:lnTo>
                  <a:pt x="549096" y="900137"/>
                </a:lnTo>
                <a:lnTo>
                  <a:pt x="593708" y="888530"/>
                </a:lnTo>
                <a:lnTo>
                  <a:pt x="636002" y="872806"/>
                </a:lnTo>
                <a:lnTo>
                  <a:pt x="676020" y="853157"/>
                </a:lnTo>
                <a:lnTo>
                  <a:pt x="713536" y="829859"/>
                </a:lnTo>
                <a:lnTo>
                  <a:pt x="748403" y="803139"/>
                </a:lnTo>
                <a:lnTo>
                  <a:pt x="757982" y="794207"/>
                </a:lnTo>
                <a:lnTo>
                  <a:pt x="389978" y="794207"/>
                </a:lnTo>
                <a:lnTo>
                  <a:pt x="381004" y="793504"/>
                </a:lnTo>
                <a:lnTo>
                  <a:pt x="375175" y="790440"/>
                </a:lnTo>
                <a:lnTo>
                  <a:pt x="372039" y="784582"/>
                </a:lnTo>
                <a:lnTo>
                  <a:pt x="371158" y="775639"/>
                </a:lnTo>
                <a:lnTo>
                  <a:pt x="371156" y="773258"/>
                </a:lnTo>
                <a:lnTo>
                  <a:pt x="371300" y="745022"/>
                </a:lnTo>
                <a:lnTo>
                  <a:pt x="371418" y="714398"/>
                </a:lnTo>
                <a:lnTo>
                  <a:pt x="371411" y="530529"/>
                </a:lnTo>
                <a:lnTo>
                  <a:pt x="359758" y="509892"/>
                </a:lnTo>
                <a:lnTo>
                  <a:pt x="271272" y="509892"/>
                </a:lnTo>
                <a:lnTo>
                  <a:pt x="266573" y="506552"/>
                </a:lnTo>
                <a:lnTo>
                  <a:pt x="266814" y="495173"/>
                </a:lnTo>
                <a:lnTo>
                  <a:pt x="267108" y="475866"/>
                </a:lnTo>
                <a:lnTo>
                  <a:pt x="267110" y="433556"/>
                </a:lnTo>
                <a:lnTo>
                  <a:pt x="266832" y="411754"/>
                </a:lnTo>
                <a:lnTo>
                  <a:pt x="266687" y="402526"/>
                </a:lnTo>
                <a:lnTo>
                  <a:pt x="271119" y="398945"/>
                </a:lnTo>
                <a:lnTo>
                  <a:pt x="367864" y="398945"/>
                </a:lnTo>
                <a:lnTo>
                  <a:pt x="371881" y="394906"/>
                </a:lnTo>
                <a:lnTo>
                  <a:pt x="371652" y="381863"/>
                </a:lnTo>
                <a:lnTo>
                  <a:pt x="371202" y="359824"/>
                </a:lnTo>
                <a:lnTo>
                  <a:pt x="371082" y="350434"/>
                </a:lnTo>
                <a:lnTo>
                  <a:pt x="372465" y="293801"/>
                </a:lnTo>
                <a:lnTo>
                  <a:pt x="381053" y="250125"/>
                </a:lnTo>
                <a:lnTo>
                  <a:pt x="399755" y="211766"/>
                </a:lnTo>
                <a:lnTo>
                  <a:pt x="429642" y="181962"/>
                </a:lnTo>
                <a:lnTo>
                  <a:pt x="471780" y="163951"/>
                </a:lnTo>
                <a:lnTo>
                  <a:pt x="527240" y="160972"/>
                </a:lnTo>
                <a:lnTo>
                  <a:pt x="802396" y="160972"/>
                </a:lnTo>
                <a:lnTo>
                  <a:pt x="783612" y="139244"/>
                </a:lnTo>
                <a:lnTo>
                  <a:pt x="751974" y="109083"/>
                </a:lnTo>
                <a:lnTo>
                  <a:pt x="717329" y="81985"/>
                </a:lnTo>
                <a:lnTo>
                  <a:pt x="679836" y="58241"/>
                </a:lnTo>
                <a:lnTo>
                  <a:pt x="639652" y="38142"/>
                </a:lnTo>
                <a:lnTo>
                  <a:pt x="596936" y="21978"/>
                </a:lnTo>
                <a:lnTo>
                  <a:pt x="551847" y="10039"/>
                </a:lnTo>
                <a:lnTo>
                  <a:pt x="504542" y="2616"/>
                </a:lnTo>
                <a:lnTo>
                  <a:pt x="455180" y="0"/>
                </a:lnTo>
                <a:close/>
              </a:path>
              <a:path w="909954" h="909955">
                <a:moveTo>
                  <a:pt x="431793" y="793546"/>
                </a:moveTo>
                <a:lnTo>
                  <a:pt x="410879" y="793710"/>
                </a:lnTo>
                <a:lnTo>
                  <a:pt x="389978" y="794207"/>
                </a:lnTo>
                <a:lnTo>
                  <a:pt x="757982" y="794207"/>
                </a:lnTo>
                <a:lnTo>
                  <a:pt x="473608" y="794181"/>
                </a:lnTo>
                <a:lnTo>
                  <a:pt x="452708" y="793707"/>
                </a:lnTo>
                <a:lnTo>
                  <a:pt x="431793" y="793546"/>
                </a:lnTo>
                <a:close/>
              </a:path>
              <a:path w="909954" h="909955">
                <a:moveTo>
                  <a:pt x="496189" y="509092"/>
                </a:moveTo>
                <a:lnTo>
                  <a:pt x="491959" y="513969"/>
                </a:lnTo>
                <a:lnTo>
                  <a:pt x="492099" y="526186"/>
                </a:lnTo>
                <a:lnTo>
                  <a:pt x="492219" y="541698"/>
                </a:lnTo>
                <a:lnTo>
                  <a:pt x="492302" y="653148"/>
                </a:lnTo>
                <a:lnTo>
                  <a:pt x="492175" y="745022"/>
                </a:lnTo>
                <a:lnTo>
                  <a:pt x="492582" y="775639"/>
                </a:lnTo>
                <a:lnTo>
                  <a:pt x="491723" y="784789"/>
                </a:lnTo>
                <a:lnTo>
                  <a:pt x="488481" y="790573"/>
                </a:lnTo>
                <a:lnTo>
                  <a:pt x="482547" y="793525"/>
                </a:lnTo>
                <a:lnTo>
                  <a:pt x="473608" y="794181"/>
                </a:lnTo>
                <a:lnTo>
                  <a:pt x="758009" y="794181"/>
                </a:lnTo>
                <a:lnTo>
                  <a:pt x="809110" y="740830"/>
                </a:lnTo>
                <a:lnTo>
                  <a:pt x="834697" y="705670"/>
                </a:lnTo>
                <a:lnTo>
                  <a:pt x="856841" y="668216"/>
                </a:lnTo>
                <a:lnTo>
                  <a:pt x="875357" y="628738"/>
                </a:lnTo>
                <a:lnTo>
                  <a:pt x="890060" y="587505"/>
                </a:lnTo>
                <a:lnTo>
                  <a:pt x="900766" y="544787"/>
                </a:lnTo>
                <a:lnTo>
                  <a:pt x="905966" y="509765"/>
                </a:lnTo>
                <a:lnTo>
                  <a:pt x="579145" y="509765"/>
                </a:lnTo>
                <a:lnTo>
                  <a:pt x="572510" y="509666"/>
                </a:lnTo>
                <a:lnTo>
                  <a:pt x="523811" y="509666"/>
                </a:lnTo>
                <a:lnTo>
                  <a:pt x="508508" y="509435"/>
                </a:lnTo>
                <a:lnTo>
                  <a:pt x="496189" y="509092"/>
                </a:lnTo>
                <a:close/>
              </a:path>
              <a:path w="909954" h="909955">
                <a:moveTo>
                  <a:pt x="316242" y="509425"/>
                </a:moveTo>
                <a:lnTo>
                  <a:pt x="299064" y="509456"/>
                </a:lnTo>
                <a:lnTo>
                  <a:pt x="271272" y="509892"/>
                </a:lnTo>
                <a:lnTo>
                  <a:pt x="359758" y="509892"/>
                </a:lnTo>
                <a:lnTo>
                  <a:pt x="350596" y="509574"/>
                </a:lnTo>
                <a:lnTo>
                  <a:pt x="316242" y="509425"/>
                </a:lnTo>
                <a:close/>
              </a:path>
              <a:path w="909954" h="909955">
                <a:moveTo>
                  <a:pt x="905756" y="398945"/>
                </a:moveTo>
                <a:lnTo>
                  <a:pt x="596315" y="398945"/>
                </a:lnTo>
                <a:lnTo>
                  <a:pt x="600887" y="401916"/>
                </a:lnTo>
                <a:lnTo>
                  <a:pt x="598652" y="413994"/>
                </a:lnTo>
                <a:lnTo>
                  <a:pt x="591501" y="455968"/>
                </a:lnTo>
                <a:lnTo>
                  <a:pt x="585598" y="496745"/>
                </a:lnTo>
                <a:lnTo>
                  <a:pt x="584225" y="506984"/>
                </a:lnTo>
                <a:lnTo>
                  <a:pt x="579145" y="509765"/>
                </a:lnTo>
                <a:lnTo>
                  <a:pt x="905966" y="509765"/>
                </a:lnTo>
                <a:lnTo>
                  <a:pt x="907290" y="500851"/>
                </a:lnTo>
                <a:lnTo>
                  <a:pt x="909447" y="455968"/>
                </a:lnTo>
                <a:lnTo>
                  <a:pt x="907568" y="411754"/>
                </a:lnTo>
                <a:lnTo>
                  <a:pt x="905756" y="398945"/>
                </a:lnTo>
                <a:close/>
              </a:path>
              <a:path w="909954" h="909955">
                <a:moveTo>
                  <a:pt x="554436" y="509558"/>
                </a:moveTo>
                <a:lnTo>
                  <a:pt x="523811" y="509666"/>
                </a:lnTo>
                <a:lnTo>
                  <a:pt x="572510" y="509666"/>
                </a:lnTo>
                <a:lnTo>
                  <a:pt x="569747" y="509625"/>
                </a:lnTo>
                <a:lnTo>
                  <a:pt x="554436" y="509558"/>
                </a:lnTo>
                <a:close/>
              </a:path>
              <a:path w="909954" h="909955">
                <a:moveTo>
                  <a:pt x="367759" y="399050"/>
                </a:moveTo>
                <a:lnTo>
                  <a:pt x="336012" y="399050"/>
                </a:lnTo>
                <a:lnTo>
                  <a:pt x="354304" y="399300"/>
                </a:lnTo>
                <a:lnTo>
                  <a:pt x="367195" y="399618"/>
                </a:lnTo>
                <a:lnTo>
                  <a:pt x="367759" y="399050"/>
                </a:lnTo>
                <a:close/>
              </a:path>
              <a:path w="909954" h="909955">
                <a:moveTo>
                  <a:pt x="580150" y="255918"/>
                </a:moveTo>
                <a:lnTo>
                  <a:pt x="521990" y="264710"/>
                </a:lnTo>
                <a:lnTo>
                  <a:pt x="495715" y="294630"/>
                </a:lnTo>
                <a:lnTo>
                  <a:pt x="492302" y="317563"/>
                </a:lnTo>
                <a:lnTo>
                  <a:pt x="492373" y="368281"/>
                </a:lnTo>
                <a:lnTo>
                  <a:pt x="492125" y="383286"/>
                </a:lnTo>
                <a:lnTo>
                  <a:pt x="491807" y="394957"/>
                </a:lnTo>
                <a:lnTo>
                  <a:pt x="496417" y="399376"/>
                </a:lnTo>
                <a:lnTo>
                  <a:pt x="579565" y="399089"/>
                </a:lnTo>
                <a:lnTo>
                  <a:pt x="905756" y="398945"/>
                </a:lnTo>
                <a:lnTo>
                  <a:pt x="901416" y="368281"/>
                </a:lnTo>
                <a:lnTo>
                  <a:pt x="891148" y="325838"/>
                </a:lnTo>
                <a:lnTo>
                  <a:pt x="876922" y="284715"/>
                </a:lnTo>
                <a:lnTo>
                  <a:pt x="864619" y="257746"/>
                </a:lnTo>
                <a:lnTo>
                  <a:pt x="602996" y="257746"/>
                </a:lnTo>
                <a:lnTo>
                  <a:pt x="592061" y="256667"/>
                </a:lnTo>
                <a:lnTo>
                  <a:pt x="580150" y="255918"/>
                </a:lnTo>
                <a:close/>
              </a:path>
              <a:path w="909954" h="909955">
                <a:moveTo>
                  <a:pt x="579565" y="399089"/>
                </a:moveTo>
                <a:lnTo>
                  <a:pt x="527261" y="399089"/>
                </a:lnTo>
                <a:lnTo>
                  <a:pt x="566099" y="399158"/>
                </a:lnTo>
                <a:lnTo>
                  <a:pt x="579565" y="399089"/>
                </a:lnTo>
                <a:close/>
              </a:path>
              <a:path w="909954" h="909955">
                <a:moveTo>
                  <a:pt x="367864" y="398945"/>
                </a:moveTo>
                <a:lnTo>
                  <a:pt x="271119" y="398945"/>
                </a:lnTo>
                <a:lnTo>
                  <a:pt x="299413" y="399150"/>
                </a:lnTo>
                <a:lnTo>
                  <a:pt x="367759" y="399050"/>
                </a:lnTo>
                <a:close/>
              </a:path>
              <a:path w="909954" h="909955">
                <a:moveTo>
                  <a:pt x="802396" y="160972"/>
                </a:moveTo>
                <a:lnTo>
                  <a:pt x="527240" y="160972"/>
                </a:lnTo>
                <a:lnTo>
                  <a:pt x="543229" y="162182"/>
                </a:lnTo>
                <a:lnTo>
                  <a:pt x="559257" y="163002"/>
                </a:lnTo>
                <a:lnTo>
                  <a:pt x="575303" y="163535"/>
                </a:lnTo>
                <a:lnTo>
                  <a:pt x="602297" y="164071"/>
                </a:lnTo>
                <a:lnTo>
                  <a:pt x="606285" y="168440"/>
                </a:lnTo>
                <a:lnTo>
                  <a:pt x="606031" y="179222"/>
                </a:lnTo>
                <a:lnTo>
                  <a:pt x="605756" y="195275"/>
                </a:lnTo>
                <a:lnTo>
                  <a:pt x="605772" y="227392"/>
                </a:lnTo>
                <a:lnTo>
                  <a:pt x="606018" y="243446"/>
                </a:lnTo>
                <a:lnTo>
                  <a:pt x="606209" y="253669"/>
                </a:lnTo>
                <a:lnTo>
                  <a:pt x="602996" y="257746"/>
                </a:lnTo>
                <a:lnTo>
                  <a:pt x="864619" y="257746"/>
                </a:lnTo>
                <a:lnTo>
                  <a:pt x="858897" y="245204"/>
                </a:lnTo>
                <a:lnTo>
                  <a:pt x="837232" y="207595"/>
                </a:lnTo>
                <a:lnTo>
                  <a:pt x="812084" y="172178"/>
                </a:lnTo>
                <a:lnTo>
                  <a:pt x="802396" y="160972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21282" y="2235213"/>
            <a:ext cx="909955" cy="909955"/>
          </a:xfrm>
          <a:custGeom>
            <a:avLst/>
            <a:gdLst/>
            <a:ahLst/>
            <a:cxnLst/>
            <a:rect l="l" t="t" r="r" b="b"/>
            <a:pathLst>
              <a:path w="909954" h="909955">
                <a:moveTo>
                  <a:pt x="454393" y="0"/>
                </a:moveTo>
                <a:lnTo>
                  <a:pt x="405985" y="2497"/>
                </a:lnTo>
                <a:lnTo>
                  <a:pt x="359428" y="9680"/>
                </a:lnTo>
                <a:lnTo>
                  <a:pt x="314817" y="21316"/>
                </a:lnTo>
                <a:lnTo>
                  <a:pt x="272569" y="37050"/>
                </a:lnTo>
                <a:lnTo>
                  <a:pt x="232617" y="56707"/>
                </a:lnTo>
                <a:lnTo>
                  <a:pt x="195215" y="79996"/>
                </a:lnTo>
                <a:lnTo>
                  <a:pt x="160539" y="106651"/>
                </a:lnTo>
                <a:lnTo>
                  <a:pt x="128765" y="136409"/>
                </a:lnTo>
                <a:lnTo>
                  <a:pt x="100066" y="169005"/>
                </a:lnTo>
                <a:lnTo>
                  <a:pt x="74619" y="204177"/>
                </a:lnTo>
                <a:lnTo>
                  <a:pt x="52597" y="241660"/>
                </a:lnTo>
                <a:lnTo>
                  <a:pt x="34176" y="281190"/>
                </a:lnTo>
                <a:lnTo>
                  <a:pt x="19531" y="322504"/>
                </a:lnTo>
                <a:lnTo>
                  <a:pt x="8836" y="365337"/>
                </a:lnTo>
                <a:lnTo>
                  <a:pt x="2268" y="409426"/>
                </a:lnTo>
                <a:lnTo>
                  <a:pt x="0" y="454507"/>
                </a:lnTo>
                <a:lnTo>
                  <a:pt x="2180" y="499782"/>
                </a:lnTo>
                <a:lnTo>
                  <a:pt x="8746" y="544121"/>
                </a:lnTo>
                <a:lnTo>
                  <a:pt x="19439" y="586983"/>
                </a:lnTo>
                <a:lnTo>
                  <a:pt x="34144" y="628388"/>
                </a:lnTo>
                <a:lnTo>
                  <a:pt x="52651" y="667982"/>
                </a:lnTo>
                <a:lnTo>
                  <a:pt x="74773" y="705506"/>
                </a:lnTo>
                <a:lnTo>
                  <a:pt x="100324" y="740700"/>
                </a:lnTo>
                <a:lnTo>
                  <a:pt x="129117" y="773303"/>
                </a:lnTo>
                <a:lnTo>
                  <a:pt x="161057" y="803123"/>
                </a:lnTo>
                <a:lnTo>
                  <a:pt x="195686" y="829695"/>
                </a:lnTo>
                <a:lnTo>
                  <a:pt x="233088" y="852964"/>
                </a:lnTo>
                <a:lnTo>
                  <a:pt x="272987" y="872602"/>
                </a:lnTo>
                <a:lnTo>
                  <a:pt x="315196" y="888349"/>
                </a:lnTo>
                <a:lnTo>
                  <a:pt x="359530" y="899943"/>
                </a:lnTo>
                <a:lnTo>
                  <a:pt x="405800" y="907126"/>
                </a:lnTo>
                <a:lnTo>
                  <a:pt x="453821" y="909637"/>
                </a:lnTo>
                <a:lnTo>
                  <a:pt x="502290" y="907269"/>
                </a:lnTo>
                <a:lnTo>
                  <a:pt x="548945" y="900167"/>
                </a:lnTo>
                <a:lnTo>
                  <a:pt x="593602" y="888603"/>
                </a:lnTo>
                <a:lnTo>
                  <a:pt x="636081" y="872847"/>
                </a:lnTo>
                <a:lnTo>
                  <a:pt x="676200" y="853168"/>
                </a:lnTo>
                <a:lnTo>
                  <a:pt x="713775" y="829837"/>
                </a:lnTo>
                <a:lnTo>
                  <a:pt x="748700" y="803054"/>
                </a:lnTo>
                <a:lnTo>
                  <a:pt x="780570" y="773298"/>
                </a:lnTo>
                <a:lnTo>
                  <a:pt x="809425" y="740630"/>
                </a:lnTo>
                <a:lnTo>
                  <a:pt x="835010" y="705391"/>
                </a:lnTo>
                <a:lnTo>
                  <a:pt x="845504" y="687590"/>
                </a:lnTo>
                <a:lnTo>
                  <a:pt x="343037" y="687590"/>
                </a:lnTo>
                <a:lnTo>
                  <a:pt x="293017" y="681164"/>
                </a:lnTo>
                <a:lnTo>
                  <a:pt x="244440" y="667251"/>
                </a:lnTo>
                <a:lnTo>
                  <a:pt x="197154" y="646442"/>
                </a:lnTo>
                <a:lnTo>
                  <a:pt x="217561" y="643410"/>
                </a:lnTo>
                <a:lnTo>
                  <a:pt x="237942" y="640776"/>
                </a:lnTo>
                <a:lnTo>
                  <a:pt x="258192" y="637607"/>
                </a:lnTo>
                <a:lnTo>
                  <a:pt x="308973" y="621545"/>
                </a:lnTo>
                <a:lnTo>
                  <a:pt x="340359" y="601700"/>
                </a:lnTo>
                <a:lnTo>
                  <a:pt x="345427" y="599071"/>
                </a:lnTo>
                <a:lnTo>
                  <a:pt x="344279" y="590029"/>
                </a:lnTo>
                <a:lnTo>
                  <a:pt x="337807" y="590029"/>
                </a:lnTo>
                <a:lnTo>
                  <a:pt x="333768" y="589292"/>
                </a:lnTo>
                <a:lnTo>
                  <a:pt x="284922" y="567912"/>
                </a:lnTo>
                <a:lnTo>
                  <a:pt x="250469" y="527215"/>
                </a:lnTo>
                <a:lnTo>
                  <a:pt x="245338" y="518299"/>
                </a:lnTo>
                <a:lnTo>
                  <a:pt x="246278" y="514350"/>
                </a:lnTo>
                <a:lnTo>
                  <a:pt x="284008" y="514350"/>
                </a:lnTo>
                <a:lnTo>
                  <a:pt x="285567" y="513855"/>
                </a:lnTo>
                <a:lnTo>
                  <a:pt x="288937" y="509460"/>
                </a:lnTo>
                <a:lnTo>
                  <a:pt x="287910" y="504755"/>
                </a:lnTo>
                <a:lnTo>
                  <a:pt x="283121" y="502202"/>
                </a:lnTo>
                <a:lnTo>
                  <a:pt x="276721" y="500573"/>
                </a:lnTo>
                <a:lnTo>
                  <a:pt x="270865" y="498640"/>
                </a:lnTo>
                <a:lnTo>
                  <a:pt x="228947" y="463303"/>
                </a:lnTo>
                <a:lnTo>
                  <a:pt x="207975" y="412775"/>
                </a:lnTo>
                <a:lnTo>
                  <a:pt x="206184" y="403580"/>
                </a:lnTo>
                <a:lnTo>
                  <a:pt x="208546" y="400507"/>
                </a:lnTo>
                <a:lnTo>
                  <a:pt x="251772" y="400507"/>
                </a:lnTo>
                <a:lnTo>
                  <a:pt x="247560" y="396489"/>
                </a:lnTo>
                <a:lnTo>
                  <a:pt x="216355" y="356831"/>
                </a:lnTo>
                <a:lnTo>
                  <a:pt x="207090" y="301582"/>
                </a:lnTo>
                <a:lnTo>
                  <a:pt x="214160" y="271970"/>
                </a:lnTo>
                <a:lnTo>
                  <a:pt x="217540" y="264273"/>
                </a:lnTo>
                <a:lnTo>
                  <a:pt x="221038" y="261307"/>
                </a:lnTo>
                <a:lnTo>
                  <a:pt x="504349" y="261307"/>
                </a:lnTo>
                <a:lnTo>
                  <a:pt x="518033" y="251256"/>
                </a:lnTo>
                <a:lnTo>
                  <a:pt x="551180" y="238142"/>
                </a:lnTo>
                <a:lnTo>
                  <a:pt x="583998" y="235421"/>
                </a:lnTo>
                <a:lnTo>
                  <a:pt x="853406" y="235421"/>
                </a:lnTo>
                <a:lnTo>
                  <a:pt x="836014" y="205619"/>
                </a:lnTo>
                <a:lnTo>
                  <a:pt x="810615" y="170285"/>
                </a:lnTo>
                <a:lnTo>
                  <a:pt x="781923" y="137485"/>
                </a:lnTo>
                <a:lnTo>
                  <a:pt x="750108" y="107499"/>
                </a:lnTo>
                <a:lnTo>
                  <a:pt x="715342" y="80608"/>
                </a:lnTo>
                <a:lnTo>
                  <a:pt x="677798" y="57093"/>
                </a:lnTo>
                <a:lnTo>
                  <a:pt x="637646" y="37235"/>
                </a:lnTo>
                <a:lnTo>
                  <a:pt x="594942" y="21286"/>
                </a:lnTo>
                <a:lnTo>
                  <a:pt x="550205" y="9617"/>
                </a:lnTo>
                <a:lnTo>
                  <a:pt x="503260" y="2417"/>
                </a:lnTo>
                <a:lnTo>
                  <a:pt x="454393" y="0"/>
                </a:lnTo>
                <a:close/>
              </a:path>
              <a:path w="909954" h="909955">
                <a:moveTo>
                  <a:pt x="880119" y="293789"/>
                </a:moveTo>
                <a:lnTo>
                  <a:pt x="737920" y="293789"/>
                </a:lnTo>
                <a:lnTo>
                  <a:pt x="730189" y="306698"/>
                </a:lnTo>
                <a:lnTo>
                  <a:pt x="721656" y="317806"/>
                </a:lnTo>
                <a:lnTo>
                  <a:pt x="712055" y="327087"/>
                </a:lnTo>
                <a:lnTo>
                  <a:pt x="701116" y="334518"/>
                </a:lnTo>
                <a:lnTo>
                  <a:pt x="694050" y="339715"/>
                </a:lnTo>
                <a:lnTo>
                  <a:pt x="689821" y="345776"/>
                </a:lnTo>
                <a:lnTo>
                  <a:pt x="687823" y="352895"/>
                </a:lnTo>
                <a:lnTo>
                  <a:pt x="687420" y="361861"/>
                </a:lnTo>
                <a:lnTo>
                  <a:pt x="684662" y="416079"/>
                </a:lnTo>
                <a:lnTo>
                  <a:pt x="673046" y="468101"/>
                </a:lnTo>
                <a:lnTo>
                  <a:pt x="652271" y="517110"/>
                </a:lnTo>
                <a:lnTo>
                  <a:pt x="622007" y="562889"/>
                </a:lnTo>
                <a:lnTo>
                  <a:pt x="584901" y="602732"/>
                </a:lnTo>
                <a:lnTo>
                  <a:pt x="543474" y="634761"/>
                </a:lnTo>
                <a:lnTo>
                  <a:pt x="497865" y="659174"/>
                </a:lnTo>
                <a:lnTo>
                  <a:pt x="448211" y="676168"/>
                </a:lnTo>
                <a:lnTo>
                  <a:pt x="394652" y="685939"/>
                </a:lnTo>
                <a:lnTo>
                  <a:pt x="343037" y="687590"/>
                </a:lnTo>
                <a:lnTo>
                  <a:pt x="845504" y="687590"/>
                </a:lnTo>
                <a:lnTo>
                  <a:pt x="875638" y="628279"/>
                </a:lnTo>
                <a:lnTo>
                  <a:pt x="890318" y="586945"/>
                </a:lnTo>
                <a:lnTo>
                  <a:pt x="901013" y="544027"/>
                </a:lnTo>
                <a:lnTo>
                  <a:pt x="907426" y="500573"/>
                </a:lnTo>
                <a:lnTo>
                  <a:pt x="909637" y="455079"/>
                </a:lnTo>
                <a:lnTo>
                  <a:pt x="907602" y="410448"/>
                </a:lnTo>
                <a:lnTo>
                  <a:pt x="901244" y="366664"/>
                </a:lnTo>
                <a:lnTo>
                  <a:pt x="890735" y="324008"/>
                </a:lnTo>
                <a:lnTo>
                  <a:pt x="880119" y="293789"/>
                </a:lnTo>
                <a:close/>
              </a:path>
              <a:path w="909954" h="909955">
                <a:moveTo>
                  <a:pt x="344068" y="588365"/>
                </a:moveTo>
                <a:lnTo>
                  <a:pt x="337807" y="590029"/>
                </a:lnTo>
                <a:lnTo>
                  <a:pt x="344279" y="590029"/>
                </a:lnTo>
                <a:lnTo>
                  <a:pt x="344068" y="588365"/>
                </a:lnTo>
                <a:close/>
              </a:path>
              <a:path w="909954" h="909955">
                <a:moveTo>
                  <a:pt x="284008" y="514350"/>
                </a:moveTo>
                <a:lnTo>
                  <a:pt x="246278" y="514350"/>
                </a:lnTo>
                <a:lnTo>
                  <a:pt x="259880" y="516585"/>
                </a:lnTo>
                <a:lnTo>
                  <a:pt x="262420" y="516509"/>
                </a:lnTo>
                <a:lnTo>
                  <a:pt x="264909" y="516407"/>
                </a:lnTo>
                <a:lnTo>
                  <a:pt x="272115" y="516291"/>
                </a:lnTo>
                <a:lnTo>
                  <a:pt x="279480" y="515786"/>
                </a:lnTo>
                <a:lnTo>
                  <a:pt x="284008" y="514350"/>
                </a:lnTo>
                <a:close/>
              </a:path>
              <a:path w="909954" h="909955">
                <a:moveTo>
                  <a:pt x="256163" y="411492"/>
                </a:moveTo>
                <a:lnTo>
                  <a:pt x="251612" y="411492"/>
                </a:lnTo>
                <a:lnTo>
                  <a:pt x="255943" y="412267"/>
                </a:lnTo>
                <a:lnTo>
                  <a:pt x="256163" y="411492"/>
                </a:lnTo>
                <a:close/>
              </a:path>
              <a:path w="909954" h="909955">
                <a:moveTo>
                  <a:pt x="251772" y="400507"/>
                </a:moveTo>
                <a:lnTo>
                  <a:pt x="208546" y="400507"/>
                </a:lnTo>
                <a:lnTo>
                  <a:pt x="217944" y="404698"/>
                </a:lnTo>
                <a:lnTo>
                  <a:pt x="225213" y="407651"/>
                </a:lnTo>
                <a:lnTo>
                  <a:pt x="232673" y="409952"/>
                </a:lnTo>
                <a:lnTo>
                  <a:pt x="240347" y="411363"/>
                </a:lnTo>
                <a:lnTo>
                  <a:pt x="248259" y="411645"/>
                </a:lnTo>
                <a:lnTo>
                  <a:pt x="251612" y="411492"/>
                </a:lnTo>
                <a:lnTo>
                  <a:pt x="256163" y="411492"/>
                </a:lnTo>
                <a:lnTo>
                  <a:pt x="258102" y="404672"/>
                </a:lnTo>
                <a:lnTo>
                  <a:pt x="254495" y="403148"/>
                </a:lnTo>
                <a:lnTo>
                  <a:pt x="251772" y="400507"/>
                </a:lnTo>
                <a:close/>
              </a:path>
              <a:path w="909954" h="909955">
                <a:moveTo>
                  <a:pt x="504349" y="261307"/>
                </a:moveTo>
                <a:lnTo>
                  <a:pt x="221038" y="261307"/>
                </a:lnTo>
                <a:lnTo>
                  <a:pt x="225549" y="262881"/>
                </a:lnTo>
                <a:lnTo>
                  <a:pt x="231965" y="268808"/>
                </a:lnTo>
                <a:lnTo>
                  <a:pt x="262350" y="297858"/>
                </a:lnTo>
                <a:lnTo>
                  <a:pt x="295157" y="323302"/>
                </a:lnTo>
                <a:lnTo>
                  <a:pt x="330731" y="344619"/>
                </a:lnTo>
                <a:lnTo>
                  <a:pt x="369417" y="361289"/>
                </a:lnTo>
                <a:lnTo>
                  <a:pt x="407495" y="371757"/>
                </a:lnTo>
                <a:lnTo>
                  <a:pt x="446811" y="375996"/>
                </a:lnTo>
                <a:lnTo>
                  <a:pt x="456920" y="376174"/>
                </a:lnTo>
                <a:lnTo>
                  <a:pt x="461175" y="372719"/>
                </a:lnTo>
                <a:lnTo>
                  <a:pt x="460184" y="361861"/>
                </a:lnTo>
                <a:lnTo>
                  <a:pt x="461252" y="329904"/>
                </a:lnTo>
                <a:lnTo>
                  <a:pt x="461373" y="327087"/>
                </a:lnTo>
                <a:lnTo>
                  <a:pt x="471420" y="296995"/>
                </a:lnTo>
                <a:lnTo>
                  <a:pt x="490341" y="271596"/>
                </a:lnTo>
                <a:lnTo>
                  <a:pt x="504349" y="261307"/>
                </a:lnTo>
                <a:close/>
              </a:path>
              <a:path w="909954" h="909955">
                <a:moveTo>
                  <a:pt x="859916" y="247459"/>
                </a:moveTo>
                <a:lnTo>
                  <a:pt x="725525" y="247459"/>
                </a:lnTo>
                <a:lnTo>
                  <a:pt x="718235" y="264702"/>
                </a:lnTo>
                <a:lnTo>
                  <a:pt x="707650" y="279045"/>
                </a:lnTo>
                <a:lnTo>
                  <a:pt x="694893" y="292163"/>
                </a:lnTo>
                <a:lnTo>
                  <a:pt x="681088" y="305727"/>
                </a:lnTo>
                <a:lnTo>
                  <a:pt x="696235" y="304572"/>
                </a:lnTo>
                <a:lnTo>
                  <a:pt x="710271" y="301853"/>
                </a:lnTo>
                <a:lnTo>
                  <a:pt x="723924" y="298086"/>
                </a:lnTo>
                <a:lnTo>
                  <a:pt x="737920" y="293789"/>
                </a:lnTo>
                <a:lnTo>
                  <a:pt x="880119" y="293789"/>
                </a:lnTo>
                <a:lnTo>
                  <a:pt x="876246" y="282762"/>
                </a:lnTo>
                <a:lnTo>
                  <a:pt x="859916" y="247459"/>
                </a:lnTo>
                <a:close/>
              </a:path>
              <a:path w="909954" h="909955">
                <a:moveTo>
                  <a:pt x="853406" y="235421"/>
                </a:moveTo>
                <a:lnTo>
                  <a:pt x="583998" y="235421"/>
                </a:lnTo>
                <a:lnTo>
                  <a:pt x="616047" y="243046"/>
                </a:lnTo>
                <a:lnTo>
                  <a:pt x="646887" y="260972"/>
                </a:lnTo>
                <a:lnTo>
                  <a:pt x="656506" y="266926"/>
                </a:lnTo>
                <a:lnTo>
                  <a:pt x="665672" y="269565"/>
                </a:lnTo>
                <a:lnTo>
                  <a:pt x="674906" y="269082"/>
                </a:lnTo>
                <a:lnTo>
                  <a:pt x="684733" y="265671"/>
                </a:lnTo>
                <a:lnTo>
                  <a:pt x="694255" y="261307"/>
                </a:lnTo>
                <a:lnTo>
                  <a:pt x="725525" y="247459"/>
                </a:lnTo>
                <a:lnTo>
                  <a:pt x="859916" y="247459"/>
                </a:lnTo>
                <a:lnTo>
                  <a:pt x="857948" y="243205"/>
                </a:lnTo>
                <a:lnTo>
                  <a:pt x="853406" y="235421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521413" y="5033965"/>
            <a:ext cx="909955" cy="909955"/>
            <a:chOff x="11521413" y="5033965"/>
            <a:chExt cx="909955" cy="909955"/>
          </a:xfrm>
        </p:grpSpPr>
        <p:sp>
          <p:nvSpPr>
            <p:cNvPr id="12" name="object 12"/>
            <p:cNvSpPr/>
            <p:nvPr/>
          </p:nvSpPr>
          <p:spPr>
            <a:xfrm>
              <a:off x="11521413" y="5033965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457771" y="0"/>
                  </a:moveTo>
                  <a:lnTo>
                    <a:pt x="407030" y="2365"/>
                  </a:lnTo>
                  <a:lnTo>
                    <a:pt x="358167" y="9954"/>
                  </a:lnTo>
                  <a:lnTo>
                    <a:pt x="311416" y="22467"/>
                  </a:lnTo>
                  <a:lnTo>
                    <a:pt x="267010" y="39606"/>
                  </a:lnTo>
                  <a:lnTo>
                    <a:pt x="225182" y="61073"/>
                  </a:lnTo>
                  <a:lnTo>
                    <a:pt x="186165" y="86569"/>
                  </a:lnTo>
                  <a:lnTo>
                    <a:pt x="150193" y="115796"/>
                  </a:lnTo>
                  <a:lnTo>
                    <a:pt x="117498" y="148454"/>
                  </a:lnTo>
                  <a:lnTo>
                    <a:pt x="88314" y="184246"/>
                  </a:lnTo>
                  <a:lnTo>
                    <a:pt x="62874" y="222872"/>
                  </a:lnTo>
                  <a:lnTo>
                    <a:pt x="41412" y="264035"/>
                  </a:lnTo>
                  <a:lnTo>
                    <a:pt x="24160" y="307436"/>
                  </a:lnTo>
                  <a:lnTo>
                    <a:pt x="11352" y="352776"/>
                  </a:lnTo>
                  <a:lnTo>
                    <a:pt x="3221" y="399758"/>
                  </a:lnTo>
                  <a:lnTo>
                    <a:pt x="0" y="448081"/>
                  </a:lnTo>
                  <a:lnTo>
                    <a:pt x="1648" y="494446"/>
                  </a:lnTo>
                  <a:lnTo>
                    <a:pt x="7787" y="539666"/>
                  </a:lnTo>
                  <a:lnTo>
                    <a:pt x="18219" y="583484"/>
                  </a:lnTo>
                  <a:lnTo>
                    <a:pt x="32746" y="625647"/>
                  </a:lnTo>
                  <a:lnTo>
                    <a:pt x="51171" y="665898"/>
                  </a:lnTo>
                  <a:lnTo>
                    <a:pt x="73297" y="703985"/>
                  </a:lnTo>
                  <a:lnTo>
                    <a:pt x="98981" y="739712"/>
                  </a:lnTo>
                  <a:lnTo>
                    <a:pt x="127862" y="772641"/>
                  </a:lnTo>
                  <a:lnTo>
                    <a:pt x="159905" y="802701"/>
                  </a:lnTo>
                  <a:lnTo>
                    <a:pt x="194860" y="829575"/>
                  </a:lnTo>
                  <a:lnTo>
                    <a:pt x="232529" y="853010"/>
                  </a:lnTo>
                  <a:lnTo>
                    <a:pt x="272714" y="872750"/>
                  </a:lnTo>
                  <a:lnTo>
                    <a:pt x="315218" y="888540"/>
                  </a:lnTo>
                  <a:lnTo>
                    <a:pt x="359844" y="900125"/>
                  </a:lnTo>
                  <a:lnTo>
                    <a:pt x="406395" y="907251"/>
                  </a:lnTo>
                  <a:lnTo>
                    <a:pt x="454672" y="909662"/>
                  </a:lnTo>
                  <a:lnTo>
                    <a:pt x="503598" y="907161"/>
                  </a:lnTo>
                  <a:lnTo>
                    <a:pt x="550548" y="899906"/>
                  </a:lnTo>
                  <a:lnTo>
                    <a:pt x="595361" y="888179"/>
                  </a:lnTo>
                  <a:lnTo>
                    <a:pt x="637874" y="872263"/>
                  </a:lnTo>
                  <a:lnTo>
                    <a:pt x="677925" y="852440"/>
                  </a:lnTo>
                  <a:lnTo>
                    <a:pt x="715349" y="828991"/>
                  </a:lnTo>
                  <a:lnTo>
                    <a:pt x="749986" y="802199"/>
                  </a:lnTo>
                  <a:lnTo>
                    <a:pt x="781672" y="772345"/>
                  </a:lnTo>
                  <a:lnTo>
                    <a:pt x="810289" y="739650"/>
                  </a:lnTo>
                  <a:lnTo>
                    <a:pt x="835540" y="704582"/>
                  </a:lnTo>
                  <a:lnTo>
                    <a:pt x="857398" y="667236"/>
                  </a:lnTo>
                  <a:lnTo>
                    <a:pt x="865366" y="650091"/>
                  </a:lnTo>
                  <a:lnTo>
                    <a:pt x="493859" y="650091"/>
                  </a:lnTo>
                  <a:lnTo>
                    <a:pt x="440416" y="650010"/>
                  </a:lnTo>
                  <a:lnTo>
                    <a:pt x="352973" y="647358"/>
                  </a:lnTo>
                  <a:lnTo>
                    <a:pt x="285216" y="643055"/>
                  </a:lnTo>
                  <a:lnTo>
                    <a:pt x="225079" y="630998"/>
                  </a:lnTo>
                  <a:lnTo>
                    <a:pt x="192932" y="598864"/>
                  </a:lnTo>
                  <a:lnTo>
                    <a:pt x="181751" y="542843"/>
                  </a:lnTo>
                  <a:lnTo>
                    <a:pt x="179316" y="483211"/>
                  </a:lnTo>
                  <a:lnTo>
                    <a:pt x="179341" y="423459"/>
                  </a:lnTo>
                  <a:lnTo>
                    <a:pt x="181855" y="363833"/>
                  </a:lnTo>
                  <a:lnTo>
                    <a:pt x="192731" y="310085"/>
                  </a:lnTo>
                  <a:lnTo>
                    <a:pt x="222418" y="279095"/>
                  </a:lnTo>
                  <a:lnTo>
                    <a:pt x="277179" y="265809"/>
                  </a:lnTo>
                  <a:lnTo>
                    <a:pt x="339706" y="261361"/>
                  </a:lnTo>
                  <a:lnTo>
                    <a:pt x="422982" y="259055"/>
                  </a:lnTo>
                  <a:lnTo>
                    <a:pt x="864954" y="258785"/>
                  </a:lnTo>
                  <a:lnTo>
                    <a:pt x="857930" y="243579"/>
                  </a:lnTo>
                  <a:lnTo>
                    <a:pt x="835972" y="205963"/>
                  </a:lnTo>
                  <a:lnTo>
                    <a:pt x="810565" y="170656"/>
                  </a:lnTo>
                  <a:lnTo>
                    <a:pt x="781897" y="137920"/>
                  </a:lnTo>
                  <a:lnTo>
                    <a:pt x="750158" y="108017"/>
                  </a:lnTo>
                  <a:lnTo>
                    <a:pt x="715534" y="81209"/>
                  </a:lnTo>
                  <a:lnTo>
                    <a:pt x="678215" y="57757"/>
                  </a:lnTo>
                  <a:lnTo>
                    <a:pt x="638389" y="37923"/>
                  </a:lnTo>
                  <a:lnTo>
                    <a:pt x="596243" y="21969"/>
                  </a:lnTo>
                  <a:lnTo>
                    <a:pt x="551966" y="10156"/>
                  </a:lnTo>
                  <a:lnTo>
                    <a:pt x="505746" y="2745"/>
                  </a:lnTo>
                  <a:lnTo>
                    <a:pt x="457771" y="0"/>
                  </a:lnTo>
                  <a:close/>
                </a:path>
                <a:path w="909954" h="909954">
                  <a:moveTo>
                    <a:pt x="864954" y="258785"/>
                  </a:moveTo>
                  <a:lnTo>
                    <a:pt x="474947" y="258785"/>
                  </a:lnTo>
                  <a:lnTo>
                    <a:pt x="526900" y="259700"/>
                  </a:lnTo>
                  <a:lnTo>
                    <a:pt x="578828" y="261963"/>
                  </a:lnTo>
                  <a:lnTo>
                    <a:pt x="630720" y="265734"/>
                  </a:lnTo>
                  <a:lnTo>
                    <a:pt x="633704" y="266001"/>
                  </a:lnTo>
                  <a:lnTo>
                    <a:pt x="636689" y="266103"/>
                  </a:lnTo>
                  <a:lnTo>
                    <a:pt x="679542" y="275315"/>
                  </a:lnTo>
                  <a:lnTo>
                    <a:pt x="720486" y="318322"/>
                  </a:lnTo>
                  <a:lnTo>
                    <a:pt x="727976" y="359867"/>
                  </a:lnTo>
                  <a:lnTo>
                    <a:pt x="731633" y="410911"/>
                  </a:lnTo>
                  <a:lnTo>
                    <a:pt x="732691" y="461976"/>
                  </a:lnTo>
                  <a:lnTo>
                    <a:pt x="730885" y="513060"/>
                  </a:lnTo>
                  <a:lnTo>
                    <a:pt x="725957" y="564057"/>
                  </a:lnTo>
                  <a:lnTo>
                    <a:pt x="705529" y="617204"/>
                  </a:lnTo>
                  <a:lnTo>
                    <a:pt x="653707" y="639013"/>
                  </a:lnTo>
                  <a:lnTo>
                    <a:pt x="600526" y="644912"/>
                  </a:lnTo>
                  <a:lnTo>
                    <a:pt x="547236" y="648498"/>
                  </a:lnTo>
                  <a:lnTo>
                    <a:pt x="493859" y="650091"/>
                  </a:lnTo>
                  <a:lnTo>
                    <a:pt x="865366" y="650091"/>
                  </a:lnTo>
                  <a:lnTo>
                    <a:pt x="890145" y="587027"/>
                  </a:lnTo>
                  <a:lnTo>
                    <a:pt x="900710" y="544728"/>
                  </a:lnTo>
                  <a:lnTo>
                    <a:pt x="907185" y="501341"/>
                  </a:lnTo>
                  <a:lnTo>
                    <a:pt x="909408" y="457149"/>
                  </a:lnTo>
                  <a:lnTo>
                    <a:pt x="907515" y="411909"/>
                  </a:lnTo>
                  <a:lnTo>
                    <a:pt x="901233" y="367670"/>
                  </a:lnTo>
                  <a:lnTo>
                    <a:pt x="890749" y="324695"/>
                  </a:lnTo>
                  <a:lnTo>
                    <a:pt x="876252" y="283244"/>
                  </a:lnTo>
                  <a:lnTo>
                    <a:pt x="864954" y="258785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8063" y="5405662"/>
              <a:ext cx="146446" cy="16812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672602" y="5033944"/>
            <a:ext cx="909955" cy="909955"/>
            <a:chOff x="7672602" y="5033944"/>
            <a:chExt cx="909955" cy="909955"/>
          </a:xfrm>
        </p:grpSpPr>
        <p:sp>
          <p:nvSpPr>
            <p:cNvPr id="15" name="object 15"/>
            <p:cNvSpPr/>
            <p:nvPr/>
          </p:nvSpPr>
          <p:spPr>
            <a:xfrm>
              <a:off x="7672591" y="5033949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405345" y="742226"/>
                  </a:moveTo>
                  <a:lnTo>
                    <a:pt x="392633" y="742086"/>
                  </a:lnTo>
                  <a:lnTo>
                    <a:pt x="340791" y="742226"/>
                  </a:lnTo>
                  <a:lnTo>
                    <a:pt x="405345" y="742226"/>
                  </a:lnTo>
                  <a:close/>
                </a:path>
                <a:path w="909954" h="909954">
                  <a:moveTo>
                    <a:pt x="695998" y="326072"/>
                  </a:moveTo>
                  <a:lnTo>
                    <a:pt x="687679" y="282486"/>
                  </a:lnTo>
                  <a:lnTo>
                    <a:pt x="678980" y="268947"/>
                  </a:lnTo>
                  <a:lnTo>
                    <a:pt x="664984" y="247180"/>
                  </a:lnTo>
                  <a:lnTo>
                    <a:pt x="641324" y="230771"/>
                  </a:lnTo>
                  <a:lnTo>
                    <a:pt x="641324" y="300139"/>
                  </a:lnTo>
                  <a:lnTo>
                    <a:pt x="638937" y="312648"/>
                  </a:lnTo>
                  <a:lnTo>
                    <a:pt x="632498" y="322300"/>
                  </a:lnTo>
                  <a:lnTo>
                    <a:pt x="622592" y="328498"/>
                  </a:lnTo>
                  <a:lnTo>
                    <a:pt x="611466" y="330352"/>
                  </a:lnTo>
                  <a:lnTo>
                    <a:pt x="611466" y="455828"/>
                  </a:lnTo>
                  <a:lnTo>
                    <a:pt x="603186" y="504507"/>
                  </a:lnTo>
                  <a:lnTo>
                    <a:pt x="580707" y="547065"/>
                  </a:lnTo>
                  <a:lnTo>
                    <a:pt x="546773" y="580758"/>
                  </a:lnTo>
                  <a:lnTo>
                    <a:pt x="504151" y="602843"/>
                  </a:lnTo>
                  <a:lnTo>
                    <a:pt x="455574" y="610616"/>
                  </a:lnTo>
                  <a:lnTo>
                    <a:pt x="406095" y="602500"/>
                  </a:lnTo>
                  <a:lnTo>
                    <a:pt x="363499" y="580364"/>
                  </a:lnTo>
                  <a:lnTo>
                    <a:pt x="330200" y="546646"/>
                  </a:lnTo>
                  <a:lnTo>
                    <a:pt x="308546" y="503732"/>
                  </a:lnTo>
                  <a:lnTo>
                    <a:pt x="300939" y="454037"/>
                  </a:lnTo>
                  <a:lnTo>
                    <a:pt x="309079" y="404799"/>
                  </a:lnTo>
                  <a:lnTo>
                    <a:pt x="331330" y="361962"/>
                  </a:lnTo>
                  <a:lnTo>
                    <a:pt x="364998" y="328231"/>
                  </a:lnTo>
                  <a:lnTo>
                    <a:pt x="407390" y="306311"/>
                  </a:lnTo>
                  <a:lnTo>
                    <a:pt x="455815" y="298881"/>
                  </a:lnTo>
                  <a:lnTo>
                    <a:pt x="505091" y="307505"/>
                  </a:lnTo>
                  <a:lnTo>
                    <a:pt x="547916" y="330136"/>
                  </a:lnTo>
                  <a:lnTo>
                    <a:pt x="581660" y="364159"/>
                  </a:lnTo>
                  <a:lnTo>
                    <a:pt x="603707" y="406933"/>
                  </a:lnTo>
                  <a:lnTo>
                    <a:pt x="611466" y="455828"/>
                  </a:lnTo>
                  <a:lnTo>
                    <a:pt x="611466" y="330352"/>
                  </a:lnTo>
                  <a:lnTo>
                    <a:pt x="579412" y="299288"/>
                  </a:lnTo>
                  <a:lnTo>
                    <a:pt x="579501" y="298881"/>
                  </a:lnTo>
                  <a:lnTo>
                    <a:pt x="581964" y="287451"/>
                  </a:lnTo>
                  <a:lnTo>
                    <a:pt x="588606" y="277761"/>
                  </a:lnTo>
                  <a:lnTo>
                    <a:pt x="598271" y="271246"/>
                  </a:lnTo>
                  <a:lnTo>
                    <a:pt x="609930" y="268947"/>
                  </a:lnTo>
                  <a:lnTo>
                    <a:pt x="622376" y="271487"/>
                  </a:lnTo>
                  <a:lnTo>
                    <a:pt x="632371" y="278142"/>
                  </a:lnTo>
                  <a:lnTo>
                    <a:pt x="639000" y="288010"/>
                  </a:lnTo>
                  <a:lnTo>
                    <a:pt x="641324" y="300139"/>
                  </a:lnTo>
                  <a:lnTo>
                    <a:pt x="641324" y="230771"/>
                  </a:lnTo>
                  <a:lnTo>
                    <a:pt x="630669" y="223367"/>
                  </a:lnTo>
                  <a:lnTo>
                    <a:pt x="587463" y="214287"/>
                  </a:lnTo>
                  <a:lnTo>
                    <a:pt x="481749" y="213448"/>
                  </a:lnTo>
                  <a:lnTo>
                    <a:pt x="323164" y="214249"/>
                  </a:lnTo>
                  <a:lnTo>
                    <a:pt x="280416" y="223215"/>
                  </a:lnTo>
                  <a:lnTo>
                    <a:pt x="245884" y="246799"/>
                  </a:lnTo>
                  <a:lnTo>
                    <a:pt x="222732" y="281647"/>
                  </a:lnTo>
                  <a:lnTo>
                    <a:pt x="214109" y="324421"/>
                  </a:lnTo>
                  <a:lnTo>
                    <a:pt x="213829" y="376682"/>
                  </a:lnTo>
                  <a:lnTo>
                    <a:pt x="213741" y="503732"/>
                  </a:lnTo>
                  <a:lnTo>
                    <a:pt x="213829" y="533476"/>
                  </a:lnTo>
                  <a:lnTo>
                    <a:pt x="214134" y="585736"/>
                  </a:lnTo>
                  <a:lnTo>
                    <a:pt x="222910" y="628446"/>
                  </a:lnTo>
                  <a:lnTo>
                    <a:pt x="246316" y="663155"/>
                  </a:lnTo>
                  <a:lnTo>
                    <a:pt x="281025" y="686536"/>
                  </a:lnTo>
                  <a:lnTo>
                    <a:pt x="323723" y="695286"/>
                  </a:lnTo>
                  <a:lnTo>
                    <a:pt x="428840" y="695744"/>
                  </a:lnTo>
                  <a:lnTo>
                    <a:pt x="481406" y="695744"/>
                  </a:lnTo>
                  <a:lnTo>
                    <a:pt x="586536" y="695286"/>
                  </a:lnTo>
                  <a:lnTo>
                    <a:pt x="629691" y="686473"/>
                  </a:lnTo>
                  <a:lnTo>
                    <a:pt x="664337" y="662889"/>
                  </a:lnTo>
                  <a:lnTo>
                    <a:pt x="687451" y="627786"/>
                  </a:lnTo>
                  <a:lnTo>
                    <a:pt x="690816" y="610616"/>
                  </a:lnTo>
                  <a:lnTo>
                    <a:pt x="695960" y="584415"/>
                  </a:lnTo>
                  <a:lnTo>
                    <a:pt x="695998" y="330606"/>
                  </a:lnTo>
                  <a:lnTo>
                    <a:pt x="695998" y="326072"/>
                  </a:lnTo>
                  <a:close/>
                </a:path>
                <a:path w="909954" h="909954">
                  <a:moveTo>
                    <a:pt x="909916" y="441248"/>
                  </a:moveTo>
                  <a:lnTo>
                    <a:pt x="905840" y="391833"/>
                  </a:lnTo>
                  <a:lnTo>
                    <a:pt x="896848" y="344220"/>
                  </a:lnTo>
                  <a:lnTo>
                    <a:pt x="883183" y="298665"/>
                  </a:lnTo>
                  <a:lnTo>
                    <a:pt x="865136" y="255409"/>
                  </a:lnTo>
                  <a:lnTo>
                    <a:pt x="842962" y="214693"/>
                  </a:lnTo>
                  <a:lnTo>
                    <a:pt x="816927" y="176745"/>
                  </a:lnTo>
                  <a:lnTo>
                    <a:pt x="810285" y="168922"/>
                  </a:lnTo>
                  <a:lnTo>
                    <a:pt x="787298" y="141808"/>
                  </a:lnTo>
                  <a:lnTo>
                    <a:pt x="754341" y="110147"/>
                  </a:lnTo>
                  <a:lnTo>
                    <a:pt x="743013" y="101295"/>
                  </a:lnTo>
                  <a:lnTo>
                    <a:pt x="743013" y="487908"/>
                  </a:lnTo>
                  <a:lnTo>
                    <a:pt x="742886" y="533412"/>
                  </a:lnTo>
                  <a:lnTo>
                    <a:pt x="742581" y="589394"/>
                  </a:lnTo>
                  <a:lnTo>
                    <a:pt x="735444" y="634428"/>
                  </a:lnTo>
                  <a:lnTo>
                    <a:pt x="716013" y="674331"/>
                  </a:lnTo>
                  <a:lnTo>
                    <a:pt x="686295" y="706755"/>
                  </a:lnTo>
                  <a:lnTo>
                    <a:pt x="648309" y="729322"/>
                  </a:lnTo>
                  <a:lnTo>
                    <a:pt x="604088" y="739686"/>
                  </a:lnTo>
                  <a:lnTo>
                    <a:pt x="551281" y="742327"/>
                  </a:lnTo>
                  <a:lnTo>
                    <a:pt x="498424" y="743026"/>
                  </a:lnTo>
                  <a:lnTo>
                    <a:pt x="340791" y="742226"/>
                  </a:lnTo>
                  <a:lnTo>
                    <a:pt x="340423" y="742226"/>
                  </a:lnTo>
                  <a:lnTo>
                    <a:pt x="339737" y="742226"/>
                  </a:lnTo>
                  <a:lnTo>
                    <a:pt x="330784" y="742175"/>
                  </a:lnTo>
                  <a:lnTo>
                    <a:pt x="260184" y="728078"/>
                  </a:lnTo>
                  <a:lnTo>
                    <a:pt x="222834" y="705065"/>
                  </a:lnTo>
                  <a:lnTo>
                    <a:pt x="193776" y="672896"/>
                  </a:lnTo>
                  <a:lnTo>
                    <a:pt x="174815" y="633437"/>
                  </a:lnTo>
                  <a:lnTo>
                    <a:pt x="167767" y="588530"/>
                  </a:lnTo>
                  <a:lnTo>
                    <a:pt x="167322" y="533412"/>
                  </a:lnTo>
                  <a:lnTo>
                    <a:pt x="167182" y="502932"/>
                  </a:lnTo>
                  <a:lnTo>
                    <a:pt x="167309" y="374523"/>
                  </a:lnTo>
                  <a:lnTo>
                    <a:pt x="167754" y="321030"/>
                  </a:lnTo>
                  <a:lnTo>
                    <a:pt x="175945" y="272440"/>
                  </a:lnTo>
                  <a:lnTo>
                    <a:pt x="197815" y="230720"/>
                  </a:lnTo>
                  <a:lnTo>
                    <a:pt x="231000" y="198094"/>
                  </a:lnTo>
                  <a:lnTo>
                    <a:pt x="273151" y="176796"/>
                  </a:lnTo>
                  <a:lnTo>
                    <a:pt x="321894" y="169049"/>
                  </a:lnTo>
                  <a:lnTo>
                    <a:pt x="419569" y="169011"/>
                  </a:lnTo>
                  <a:lnTo>
                    <a:pt x="457885" y="169024"/>
                  </a:lnTo>
                  <a:lnTo>
                    <a:pt x="498233" y="168960"/>
                  </a:lnTo>
                  <a:lnTo>
                    <a:pt x="539216" y="168960"/>
                  </a:lnTo>
                  <a:lnTo>
                    <a:pt x="589394" y="169062"/>
                  </a:lnTo>
                  <a:lnTo>
                    <a:pt x="637971" y="176999"/>
                  </a:lnTo>
                  <a:lnTo>
                    <a:pt x="679970" y="198589"/>
                  </a:lnTo>
                  <a:lnTo>
                    <a:pt x="713003" y="231482"/>
                  </a:lnTo>
                  <a:lnTo>
                    <a:pt x="734682" y="273367"/>
                  </a:lnTo>
                  <a:lnTo>
                    <a:pt x="742632" y="321894"/>
                  </a:lnTo>
                  <a:lnTo>
                    <a:pt x="742886" y="374523"/>
                  </a:lnTo>
                  <a:lnTo>
                    <a:pt x="743013" y="487908"/>
                  </a:lnTo>
                  <a:lnTo>
                    <a:pt x="743013" y="101295"/>
                  </a:lnTo>
                  <a:lnTo>
                    <a:pt x="679538" y="57556"/>
                  </a:lnTo>
                  <a:lnTo>
                    <a:pt x="638213" y="37109"/>
                  </a:lnTo>
                  <a:lnTo>
                    <a:pt x="594626" y="20891"/>
                  </a:lnTo>
                  <a:lnTo>
                    <a:pt x="549046" y="9144"/>
                  </a:lnTo>
                  <a:lnTo>
                    <a:pt x="501738" y="2095"/>
                  </a:lnTo>
                  <a:lnTo>
                    <a:pt x="452970" y="0"/>
                  </a:lnTo>
                  <a:lnTo>
                    <a:pt x="403872" y="2908"/>
                  </a:lnTo>
                  <a:lnTo>
                    <a:pt x="356831" y="10528"/>
                  </a:lnTo>
                  <a:lnTo>
                    <a:pt x="312026" y="22555"/>
                  </a:lnTo>
                  <a:lnTo>
                    <a:pt x="269595" y="38735"/>
                  </a:lnTo>
                  <a:lnTo>
                    <a:pt x="229692" y="58775"/>
                  </a:lnTo>
                  <a:lnTo>
                    <a:pt x="192455" y="82410"/>
                  </a:lnTo>
                  <a:lnTo>
                    <a:pt x="158051" y="109359"/>
                  </a:lnTo>
                  <a:lnTo>
                    <a:pt x="126606" y="139331"/>
                  </a:lnTo>
                  <a:lnTo>
                    <a:pt x="98298" y="172059"/>
                  </a:lnTo>
                  <a:lnTo>
                    <a:pt x="73253" y="207264"/>
                  </a:lnTo>
                  <a:lnTo>
                    <a:pt x="51625" y="244665"/>
                  </a:lnTo>
                  <a:lnTo>
                    <a:pt x="33566" y="283997"/>
                  </a:lnTo>
                  <a:lnTo>
                    <a:pt x="19227" y="324967"/>
                  </a:lnTo>
                  <a:lnTo>
                    <a:pt x="8750" y="367296"/>
                  </a:lnTo>
                  <a:lnTo>
                    <a:pt x="2298" y="410718"/>
                  </a:lnTo>
                  <a:lnTo>
                    <a:pt x="0" y="454939"/>
                  </a:lnTo>
                  <a:lnTo>
                    <a:pt x="2908" y="502932"/>
                  </a:lnTo>
                  <a:lnTo>
                    <a:pt x="10375" y="549275"/>
                  </a:lnTo>
                  <a:lnTo>
                    <a:pt x="22148" y="593788"/>
                  </a:lnTo>
                  <a:lnTo>
                    <a:pt x="38011" y="636257"/>
                  </a:lnTo>
                  <a:lnTo>
                    <a:pt x="57721" y="676452"/>
                  </a:lnTo>
                  <a:lnTo>
                    <a:pt x="81051" y="714184"/>
                  </a:lnTo>
                  <a:lnTo>
                    <a:pt x="107759" y="749236"/>
                  </a:lnTo>
                  <a:lnTo>
                    <a:pt x="137629" y="781405"/>
                  </a:lnTo>
                  <a:lnTo>
                    <a:pt x="170421" y="810475"/>
                  </a:lnTo>
                  <a:lnTo>
                    <a:pt x="205892" y="836231"/>
                  </a:lnTo>
                  <a:lnTo>
                    <a:pt x="243814" y="858481"/>
                  </a:lnTo>
                  <a:lnTo>
                    <a:pt x="283959" y="876998"/>
                  </a:lnTo>
                  <a:lnTo>
                    <a:pt x="326097" y="891590"/>
                  </a:lnTo>
                  <a:lnTo>
                    <a:pt x="369976" y="902030"/>
                  </a:lnTo>
                  <a:lnTo>
                    <a:pt x="415391" y="908113"/>
                  </a:lnTo>
                  <a:lnTo>
                    <a:pt x="462076" y="909637"/>
                  </a:lnTo>
                  <a:lnTo>
                    <a:pt x="510222" y="906386"/>
                  </a:lnTo>
                  <a:lnTo>
                    <a:pt x="556590" y="898512"/>
                  </a:lnTo>
                  <a:lnTo>
                    <a:pt x="601014" y="886269"/>
                  </a:lnTo>
                  <a:lnTo>
                    <a:pt x="643267" y="869899"/>
                  </a:lnTo>
                  <a:lnTo>
                    <a:pt x="683171" y="849642"/>
                  </a:lnTo>
                  <a:lnTo>
                    <a:pt x="720521" y="825754"/>
                  </a:lnTo>
                  <a:lnTo>
                    <a:pt x="755129" y="798474"/>
                  </a:lnTo>
                  <a:lnTo>
                    <a:pt x="786777" y="768057"/>
                  </a:lnTo>
                  <a:lnTo>
                    <a:pt x="808189" y="743026"/>
                  </a:lnTo>
                  <a:lnTo>
                    <a:pt x="815276" y="734745"/>
                  </a:lnTo>
                  <a:lnTo>
                    <a:pt x="840422" y="698792"/>
                  </a:lnTo>
                  <a:lnTo>
                    <a:pt x="862025" y="660425"/>
                  </a:lnTo>
                  <a:lnTo>
                    <a:pt x="879894" y="619912"/>
                  </a:lnTo>
                  <a:lnTo>
                    <a:pt x="893813" y="577494"/>
                  </a:lnTo>
                  <a:lnTo>
                    <a:pt x="903579" y="533412"/>
                  </a:lnTo>
                  <a:lnTo>
                    <a:pt x="909027" y="487908"/>
                  </a:lnTo>
                  <a:lnTo>
                    <a:pt x="909916" y="441248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1520" y="5383597"/>
              <a:ext cx="212305" cy="211543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6233" y="5033936"/>
            <a:ext cx="908490" cy="90971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685823" y="2238020"/>
            <a:ext cx="906144" cy="907415"/>
          </a:xfrm>
          <a:custGeom>
            <a:avLst/>
            <a:gdLst/>
            <a:ahLst/>
            <a:cxnLst/>
            <a:rect l="l" t="t" r="r" b="b"/>
            <a:pathLst>
              <a:path w="906145" h="907414">
                <a:moveTo>
                  <a:pt x="439879" y="0"/>
                </a:moveTo>
                <a:lnTo>
                  <a:pt x="389564" y="3354"/>
                </a:lnTo>
                <a:lnTo>
                  <a:pt x="340899" y="12494"/>
                </a:lnTo>
                <a:lnTo>
                  <a:pt x="293930" y="27350"/>
                </a:lnTo>
                <a:lnTo>
                  <a:pt x="248704" y="47852"/>
                </a:lnTo>
                <a:lnTo>
                  <a:pt x="205267" y="73931"/>
                </a:lnTo>
                <a:lnTo>
                  <a:pt x="163667" y="105516"/>
                </a:lnTo>
                <a:lnTo>
                  <a:pt x="123950" y="142538"/>
                </a:lnTo>
                <a:lnTo>
                  <a:pt x="92063" y="178856"/>
                </a:lnTo>
                <a:lnTo>
                  <a:pt x="64864" y="217627"/>
                </a:lnTo>
                <a:lnTo>
                  <a:pt x="42384" y="258770"/>
                </a:lnTo>
                <a:lnTo>
                  <a:pt x="24654" y="302204"/>
                </a:lnTo>
                <a:lnTo>
                  <a:pt x="11704" y="347849"/>
                </a:lnTo>
                <a:lnTo>
                  <a:pt x="3566" y="395624"/>
                </a:lnTo>
                <a:lnTo>
                  <a:pt x="0" y="445552"/>
                </a:lnTo>
                <a:lnTo>
                  <a:pt x="1199" y="493842"/>
                </a:lnTo>
                <a:lnTo>
                  <a:pt x="7157" y="540476"/>
                </a:lnTo>
                <a:lnTo>
                  <a:pt x="17869" y="585437"/>
                </a:lnTo>
                <a:lnTo>
                  <a:pt x="33328" y="628708"/>
                </a:lnTo>
                <a:lnTo>
                  <a:pt x="53527" y="670269"/>
                </a:lnTo>
                <a:lnTo>
                  <a:pt x="78461" y="710104"/>
                </a:lnTo>
                <a:lnTo>
                  <a:pt x="108122" y="748195"/>
                </a:lnTo>
                <a:lnTo>
                  <a:pt x="142504" y="784523"/>
                </a:lnTo>
                <a:lnTo>
                  <a:pt x="184268" y="820141"/>
                </a:lnTo>
                <a:lnTo>
                  <a:pt x="229223" y="849644"/>
                </a:lnTo>
                <a:lnTo>
                  <a:pt x="277249" y="873118"/>
                </a:lnTo>
                <a:lnTo>
                  <a:pt x="328224" y="890643"/>
                </a:lnTo>
                <a:lnTo>
                  <a:pt x="382026" y="902303"/>
                </a:lnTo>
                <a:lnTo>
                  <a:pt x="414284" y="906850"/>
                </a:lnTo>
                <a:lnTo>
                  <a:pt x="492072" y="906850"/>
                </a:lnTo>
                <a:lnTo>
                  <a:pt x="536558" y="900538"/>
                </a:lnTo>
                <a:lnTo>
                  <a:pt x="580159" y="889882"/>
                </a:lnTo>
                <a:lnTo>
                  <a:pt x="630376" y="870988"/>
                </a:lnTo>
                <a:lnTo>
                  <a:pt x="676545" y="848433"/>
                </a:lnTo>
                <a:lnTo>
                  <a:pt x="718659" y="822214"/>
                </a:lnTo>
                <a:lnTo>
                  <a:pt x="756711" y="792327"/>
                </a:lnTo>
                <a:lnTo>
                  <a:pt x="790695" y="758771"/>
                </a:lnTo>
                <a:lnTo>
                  <a:pt x="820604" y="721540"/>
                </a:lnTo>
                <a:lnTo>
                  <a:pt x="846432" y="680633"/>
                </a:lnTo>
                <a:lnTo>
                  <a:pt x="868172" y="636046"/>
                </a:lnTo>
                <a:lnTo>
                  <a:pt x="870505" y="629663"/>
                </a:lnTo>
                <a:lnTo>
                  <a:pt x="341729" y="629663"/>
                </a:lnTo>
                <a:lnTo>
                  <a:pt x="337597" y="628072"/>
                </a:lnTo>
                <a:lnTo>
                  <a:pt x="332166" y="623208"/>
                </a:lnTo>
                <a:lnTo>
                  <a:pt x="275143" y="566096"/>
                </a:lnTo>
                <a:lnTo>
                  <a:pt x="275156" y="563518"/>
                </a:lnTo>
                <a:lnTo>
                  <a:pt x="307916" y="530676"/>
                </a:lnTo>
                <a:lnTo>
                  <a:pt x="364729" y="473843"/>
                </a:lnTo>
                <a:lnTo>
                  <a:pt x="371544" y="466893"/>
                </a:lnTo>
                <a:lnTo>
                  <a:pt x="373589" y="462756"/>
                </a:lnTo>
                <a:lnTo>
                  <a:pt x="370721" y="458980"/>
                </a:lnTo>
                <a:lnTo>
                  <a:pt x="296848" y="404755"/>
                </a:lnTo>
                <a:lnTo>
                  <a:pt x="292695" y="402736"/>
                </a:lnTo>
                <a:lnTo>
                  <a:pt x="293749" y="392068"/>
                </a:lnTo>
                <a:lnTo>
                  <a:pt x="298778" y="391280"/>
                </a:lnTo>
                <a:lnTo>
                  <a:pt x="625155" y="275571"/>
                </a:lnTo>
                <a:lnTo>
                  <a:pt x="869350" y="275571"/>
                </a:lnTo>
                <a:lnTo>
                  <a:pt x="846340" y="228451"/>
                </a:lnTo>
                <a:lnTo>
                  <a:pt x="820874" y="187560"/>
                </a:lnTo>
                <a:lnTo>
                  <a:pt x="791960" y="150442"/>
                </a:lnTo>
                <a:lnTo>
                  <a:pt x="759585" y="117167"/>
                </a:lnTo>
                <a:lnTo>
                  <a:pt x="723733" y="87806"/>
                </a:lnTo>
                <a:lnTo>
                  <a:pt x="684391" y="62431"/>
                </a:lnTo>
                <a:lnTo>
                  <a:pt x="641543" y="41112"/>
                </a:lnTo>
                <a:lnTo>
                  <a:pt x="595175" y="23921"/>
                </a:lnTo>
                <a:lnTo>
                  <a:pt x="545272" y="10928"/>
                </a:lnTo>
                <a:lnTo>
                  <a:pt x="491797" y="2501"/>
                </a:lnTo>
                <a:lnTo>
                  <a:pt x="439879" y="0"/>
                </a:lnTo>
                <a:close/>
              </a:path>
              <a:path w="906145" h="907414">
                <a:moveTo>
                  <a:pt x="443837" y="530676"/>
                </a:moveTo>
                <a:lnTo>
                  <a:pt x="351445" y="622954"/>
                </a:lnTo>
                <a:lnTo>
                  <a:pt x="345900" y="627962"/>
                </a:lnTo>
                <a:lnTo>
                  <a:pt x="341729" y="629663"/>
                </a:lnTo>
                <a:lnTo>
                  <a:pt x="870505" y="629663"/>
                </a:lnTo>
                <a:lnTo>
                  <a:pt x="876022" y="614572"/>
                </a:lnTo>
                <a:lnTo>
                  <a:pt x="503032" y="614572"/>
                </a:lnTo>
                <a:lnTo>
                  <a:pt x="501025" y="608615"/>
                </a:lnTo>
                <a:lnTo>
                  <a:pt x="498193" y="604805"/>
                </a:lnTo>
                <a:lnTo>
                  <a:pt x="486265" y="588632"/>
                </a:lnTo>
                <a:lnTo>
                  <a:pt x="443837" y="530676"/>
                </a:lnTo>
                <a:close/>
              </a:path>
              <a:path w="906145" h="907414">
                <a:moveTo>
                  <a:pt x="869350" y="275571"/>
                </a:moveTo>
                <a:lnTo>
                  <a:pt x="625155" y="275571"/>
                </a:lnTo>
                <a:lnTo>
                  <a:pt x="629829" y="277920"/>
                </a:lnTo>
                <a:lnTo>
                  <a:pt x="629092" y="286010"/>
                </a:lnTo>
                <a:lnTo>
                  <a:pt x="628445" y="287953"/>
                </a:lnTo>
                <a:lnTo>
                  <a:pt x="627657" y="290480"/>
                </a:lnTo>
                <a:lnTo>
                  <a:pt x="517916" y="600043"/>
                </a:lnTo>
                <a:lnTo>
                  <a:pt x="517739" y="600919"/>
                </a:lnTo>
                <a:lnTo>
                  <a:pt x="515288" y="606088"/>
                </a:lnTo>
                <a:lnTo>
                  <a:pt x="515275" y="612324"/>
                </a:lnTo>
                <a:lnTo>
                  <a:pt x="503032" y="614572"/>
                </a:lnTo>
                <a:lnTo>
                  <a:pt x="876022" y="614572"/>
                </a:lnTo>
                <a:lnTo>
                  <a:pt x="899381" y="535710"/>
                </a:lnTo>
                <a:lnTo>
                  <a:pt x="904301" y="503853"/>
                </a:lnTo>
                <a:lnTo>
                  <a:pt x="905669" y="493842"/>
                </a:lnTo>
                <a:lnTo>
                  <a:pt x="905762" y="415372"/>
                </a:lnTo>
                <a:lnTo>
                  <a:pt x="898839" y="367804"/>
                </a:lnTo>
                <a:lnTo>
                  <a:pt x="886991" y="321265"/>
                </a:lnTo>
                <a:lnTo>
                  <a:pt x="869350" y="275571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498469"/>
            <a:ext cx="93103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4760" algn="l"/>
                <a:tab pos="5413375" algn="l"/>
              </a:tabLst>
            </a:pPr>
            <a:r>
              <a:rPr dirty="0"/>
              <a:t>Ongoing	Marketing	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2098090"/>
            <a:ext cx="391541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Join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the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Business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Directory</a:t>
            </a:r>
            <a:endParaRPr sz="2100" dirty="0">
              <a:latin typeface="ITCKabelStd-Demi"/>
              <a:cs typeface="ITCKabelStd-Demi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Create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login,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listing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and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take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full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control </a:t>
            </a:r>
            <a:r>
              <a:rPr sz="1800" spc="-46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of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your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entry,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updating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any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 time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you</a:t>
            </a:r>
            <a:r>
              <a:rPr lang="en-GB" spc="-5" dirty="0"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wish.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endParaRPr lang="en-GB" sz="1800" spc="-20" dirty="0">
              <a:solidFill>
                <a:srgbClr val="2D1749"/>
              </a:solidFill>
              <a:latin typeface="Kabel Bk BT"/>
              <a:cs typeface="Kabel Bk BT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Already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Listed?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Check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and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update </a:t>
            </a:r>
            <a:r>
              <a:rPr sz="1800" spc="-46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for summer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2022 promotion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including </a:t>
            </a:r>
            <a:r>
              <a:rPr sz="1800" spc="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window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vinyls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and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social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campaigns</a:t>
            </a:r>
            <a:endParaRPr sz="1800" dirty="0">
              <a:latin typeface="Kabel Bk BT"/>
              <a:cs typeface="Kabel Bk B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4100" y="2098090"/>
            <a:ext cx="451993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Online</a:t>
            </a:r>
            <a:r>
              <a:rPr sz="2100" b="1" spc="-3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Gift</a:t>
            </a:r>
            <a:r>
              <a:rPr sz="2100" b="1" spc="-30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Guide</a:t>
            </a:r>
            <a:endParaRPr sz="2100" dirty="0">
              <a:latin typeface="ITCKabelStd-Demi"/>
              <a:cs typeface="ITCKabelStd-Demi"/>
            </a:endParaRPr>
          </a:p>
          <a:p>
            <a:pPr marL="12700" marR="5080">
              <a:lnSpc>
                <a:spcPct val="100400"/>
              </a:lnSpc>
              <a:spcBef>
                <a:spcPts val="2090"/>
              </a:spcBef>
            </a:pP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The year-round </a:t>
            </a:r>
            <a:r>
              <a:rPr sz="1800" spc="10" dirty="0">
                <a:solidFill>
                  <a:srgbClr val="2D1749"/>
                </a:solidFill>
                <a:latin typeface="Kabel Bk BT"/>
                <a:cs typeface="Kabel Bk BT"/>
              </a:rPr>
              <a:t>Gift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Guide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is a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popular page on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the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website and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used by our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Comms Contractor </a:t>
            </a:r>
            <a:r>
              <a:rPr sz="1800" spc="-47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for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promotion during 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Key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retail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periods. If you'd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like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to be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featured,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please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contact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Katie </a:t>
            </a:r>
            <a:r>
              <a:rPr sz="1800" spc="-35" dirty="0">
                <a:solidFill>
                  <a:srgbClr val="2D1749"/>
                </a:solidFill>
                <a:latin typeface="Kabel Bk BT"/>
                <a:cs typeface="Kabel Bk BT"/>
              </a:rPr>
              <a:t>Young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at </a:t>
            </a:r>
            <a:r>
              <a:rPr sz="1800" spc="-47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The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Red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 String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Agency: </a:t>
            </a:r>
            <a:r>
              <a:rPr sz="1800" spc="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000" b="1" spc="-5" dirty="0">
                <a:solidFill>
                  <a:srgbClr val="E4407B"/>
                </a:solidFill>
                <a:latin typeface="KabelLTStd-Heavy"/>
                <a:cs typeface="KabelLTStd-Heav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katie@theredstringagency.co.uk</a:t>
            </a:r>
            <a:endParaRPr sz="2000" dirty="0">
              <a:solidFill>
                <a:srgbClr val="E4407B"/>
              </a:solidFill>
              <a:latin typeface="KabelLTStd-Heavy"/>
              <a:cs typeface="KabelLTStd-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5019090"/>
            <a:ext cx="3989704" cy="198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List</a:t>
            </a:r>
            <a:r>
              <a:rPr sz="2100" b="1" spc="-3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your</a:t>
            </a:r>
            <a:r>
              <a:rPr sz="2100" b="1" spc="-30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Event</a:t>
            </a:r>
            <a:endParaRPr sz="2100" dirty="0">
              <a:latin typeface="ITCKabelStd-Demi"/>
              <a:cs typeface="ITCKabelStd-Demi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Simply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create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your 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Facebook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event,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add </a:t>
            </a:r>
            <a:r>
              <a:rPr sz="1800" spc="5" dirty="0">
                <a:solidFill>
                  <a:srgbClr val="2D1749"/>
                </a:solidFill>
                <a:latin typeface="Kabel Bk BT"/>
                <a:cs typeface="Kabel Bk BT"/>
              </a:rPr>
              <a:t> Perth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City &amp; </a:t>
            </a:r>
            <a:r>
              <a:rPr sz="1800" spc="-40" dirty="0">
                <a:solidFill>
                  <a:srgbClr val="2D1749"/>
                </a:solidFill>
                <a:latin typeface="Kabel Bk BT"/>
                <a:cs typeface="Kabel Bk BT"/>
              </a:rPr>
              <a:t>Towns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as a co-host and it will </a:t>
            </a:r>
            <a:r>
              <a:rPr sz="1800" spc="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appear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on our 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Facebook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page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and in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our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 website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event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section. </a:t>
            </a:r>
            <a:r>
              <a:rPr sz="1800" spc="-75" dirty="0">
                <a:solidFill>
                  <a:srgbClr val="2D1749"/>
                </a:solidFill>
                <a:latin typeface="Kabel Bk BT"/>
                <a:cs typeface="Kabel Bk BT"/>
              </a:rPr>
              <a:t>We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may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also list it in </a:t>
            </a:r>
            <a:r>
              <a:rPr sz="1800" spc="-47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our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newsletters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to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our</a:t>
            </a:r>
            <a:r>
              <a:rPr sz="1800" spc="-1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15,000</a:t>
            </a:r>
            <a:r>
              <a:rPr sz="1800" spc="-1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strong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list.</a:t>
            </a:r>
            <a:endParaRPr sz="1800" dirty="0">
              <a:latin typeface="Kabel Bk BT"/>
              <a:cs typeface="Kabel Bk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4100" y="5019090"/>
            <a:ext cx="3545840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Keep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Up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spc="-80" dirty="0">
                <a:solidFill>
                  <a:srgbClr val="2D1749"/>
                </a:solidFill>
                <a:latin typeface="ITCKabelStd-Demi"/>
                <a:cs typeface="ITCKabelStd-Demi"/>
              </a:rPr>
              <a:t>To</a:t>
            </a:r>
            <a:r>
              <a:rPr sz="2100" b="1" spc="-25" dirty="0">
                <a:solidFill>
                  <a:srgbClr val="2D1749"/>
                </a:solidFill>
                <a:latin typeface="ITCKabelStd-Demi"/>
                <a:cs typeface="ITCKabelStd-Demi"/>
              </a:rPr>
              <a:t> </a:t>
            </a:r>
            <a:r>
              <a:rPr sz="2100" b="1" dirty="0">
                <a:solidFill>
                  <a:srgbClr val="2D1749"/>
                </a:solidFill>
                <a:latin typeface="ITCKabelStd-Demi"/>
                <a:cs typeface="ITCKabelStd-Demi"/>
              </a:rPr>
              <a:t>Date</a:t>
            </a:r>
            <a:endParaRPr sz="2100" dirty="0">
              <a:latin typeface="ITCKabelStd-Demi"/>
              <a:cs typeface="ITCKabelStd-Demi"/>
            </a:endParaRPr>
          </a:p>
          <a:p>
            <a:pPr marL="12700" marR="5080">
              <a:lnSpc>
                <a:spcPct val="100600"/>
              </a:lnSpc>
              <a:spcBef>
                <a:spcPts val="2085"/>
              </a:spcBef>
            </a:pP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Join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the mailing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list for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the </a:t>
            </a:r>
            <a:r>
              <a:rPr sz="1800" spc="-20" dirty="0">
                <a:solidFill>
                  <a:srgbClr val="2D1749"/>
                </a:solidFill>
                <a:latin typeface="Kabel Bk BT"/>
                <a:cs typeface="Kabel Bk BT"/>
              </a:rPr>
              <a:t>Business-To- </a:t>
            </a:r>
            <a:r>
              <a:rPr sz="1800" spc="-47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Business</a:t>
            </a:r>
            <a:r>
              <a:rPr sz="1800" spc="-2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newsletter</a:t>
            </a:r>
            <a:r>
              <a:rPr sz="1800" spc="-3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from</a:t>
            </a:r>
            <a:r>
              <a:rPr sz="1800" spc="-2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Emily</a:t>
            </a:r>
            <a:r>
              <a:rPr sz="1800" spc="-2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Queen. </a:t>
            </a:r>
            <a:r>
              <a:rPr sz="1800" spc="-465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Please </a:t>
            </a:r>
            <a:r>
              <a:rPr sz="1800" spc="-5" dirty="0">
                <a:solidFill>
                  <a:srgbClr val="2D1749"/>
                </a:solidFill>
                <a:latin typeface="Kabel Bk BT"/>
                <a:cs typeface="Kabel Bk BT"/>
              </a:rPr>
              <a:t>email: </a:t>
            </a:r>
            <a:r>
              <a:rPr sz="1800" dirty="0">
                <a:solidFill>
                  <a:srgbClr val="2D1749"/>
                </a:solidFill>
                <a:latin typeface="Kabel Bk BT"/>
                <a:cs typeface="Kabel Bk BT"/>
              </a:rPr>
              <a:t> </a:t>
            </a:r>
            <a:r>
              <a:rPr sz="2000" b="1" spc="-5" dirty="0">
                <a:solidFill>
                  <a:srgbClr val="E4407B"/>
                </a:solidFill>
                <a:latin typeface="KabelLTStd-Heavy"/>
                <a:cs typeface="KabelLTStd-Heav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katie@theredstringagency.co.uk</a:t>
            </a:r>
            <a:endParaRPr sz="2000" dirty="0">
              <a:solidFill>
                <a:srgbClr val="E4407B"/>
              </a:solidFill>
              <a:latin typeface="KabelLTStd-Heavy"/>
              <a:cs typeface="KabelLTStd-Heavy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09900" y="914680"/>
            <a:ext cx="5713095" cy="7344409"/>
            <a:chOff x="9809900" y="914680"/>
            <a:chExt cx="5713095" cy="7344409"/>
          </a:xfrm>
        </p:grpSpPr>
        <p:sp>
          <p:nvSpPr>
            <p:cNvPr id="8" name="object 8"/>
            <p:cNvSpPr/>
            <p:nvPr/>
          </p:nvSpPr>
          <p:spPr>
            <a:xfrm>
              <a:off x="10540997" y="914680"/>
              <a:ext cx="4981575" cy="3475990"/>
            </a:xfrm>
            <a:custGeom>
              <a:avLst/>
              <a:gdLst/>
              <a:ahLst/>
              <a:cxnLst/>
              <a:rect l="l" t="t" r="r" b="b"/>
              <a:pathLst>
                <a:path w="4981575" h="3475990">
                  <a:moveTo>
                    <a:pt x="367461" y="0"/>
                  </a:moveTo>
                  <a:lnTo>
                    <a:pt x="0" y="2888411"/>
                  </a:lnTo>
                  <a:lnTo>
                    <a:pt x="4614011" y="3475393"/>
                  </a:lnTo>
                  <a:lnTo>
                    <a:pt x="4981473" y="586968"/>
                  </a:lnTo>
                  <a:lnTo>
                    <a:pt x="367461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13653" y="3803096"/>
              <a:ext cx="4941570" cy="3160395"/>
            </a:xfrm>
            <a:custGeom>
              <a:avLst/>
              <a:gdLst/>
              <a:ahLst/>
              <a:cxnLst/>
              <a:rect l="l" t="t" r="r" b="b"/>
              <a:pathLst>
                <a:path w="4941569" h="3160395">
                  <a:moveTo>
                    <a:pt x="327342" y="0"/>
                  </a:moveTo>
                  <a:lnTo>
                    <a:pt x="0" y="2573197"/>
                  </a:lnTo>
                  <a:lnTo>
                    <a:pt x="4614011" y="3160179"/>
                  </a:lnTo>
                  <a:lnTo>
                    <a:pt x="4941354" y="586968"/>
                  </a:lnTo>
                  <a:lnTo>
                    <a:pt x="327342" y="0"/>
                  </a:lnTo>
                  <a:close/>
                </a:path>
              </a:pathLst>
            </a:custGeom>
            <a:solidFill>
              <a:srgbClr val="FFF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17271" y="3029435"/>
              <a:ext cx="852805" cy="1122680"/>
            </a:xfrm>
            <a:custGeom>
              <a:avLst/>
              <a:gdLst/>
              <a:ahLst/>
              <a:cxnLst/>
              <a:rect l="l" t="t" r="r" b="b"/>
              <a:pathLst>
                <a:path w="852805" h="1122679">
                  <a:moveTo>
                    <a:pt x="266954" y="0"/>
                  </a:moveTo>
                  <a:lnTo>
                    <a:pt x="0" y="1013790"/>
                  </a:lnTo>
                  <a:lnTo>
                    <a:pt x="852195" y="1122197"/>
                  </a:lnTo>
                  <a:lnTo>
                    <a:pt x="543801" y="35217"/>
                  </a:lnTo>
                  <a:lnTo>
                    <a:pt x="266954" y="0"/>
                  </a:lnTo>
                  <a:close/>
                </a:path>
              </a:pathLst>
            </a:custGeom>
            <a:solidFill>
              <a:srgbClr val="F59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49491" y="3804377"/>
              <a:ext cx="575945" cy="239395"/>
            </a:xfrm>
            <a:custGeom>
              <a:avLst/>
              <a:gdLst/>
              <a:ahLst/>
              <a:cxnLst/>
              <a:rect l="l" t="t" r="r" b="b"/>
              <a:pathLst>
                <a:path w="575944" h="239395">
                  <a:moveTo>
                    <a:pt x="0" y="0"/>
                  </a:moveTo>
                  <a:lnTo>
                    <a:pt x="67779" y="238836"/>
                  </a:lnTo>
                  <a:lnTo>
                    <a:pt x="575348" y="73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70810" y="2667802"/>
              <a:ext cx="852805" cy="1083945"/>
            </a:xfrm>
            <a:custGeom>
              <a:avLst/>
              <a:gdLst/>
              <a:ahLst/>
              <a:cxnLst/>
              <a:rect l="l" t="t" r="r" b="b"/>
              <a:pathLst>
                <a:path w="852804" h="1083945">
                  <a:moveTo>
                    <a:pt x="570725" y="0"/>
                  </a:moveTo>
                  <a:lnTo>
                    <a:pt x="0" y="975144"/>
                  </a:lnTo>
                  <a:lnTo>
                    <a:pt x="852208" y="1083551"/>
                  </a:lnTo>
                  <a:lnTo>
                    <a:pt x="847597" y="35217"/>
                  </a:lnTo>
                  <a:lnTo>
                    <a:pt x="570725" y="0"/>
                  </a:lnTo>
                  <a:close/>
                </a:path>
              </a:pathLst>
            </a:custGeom>
            <a:solidFill>
              <a:srgbClr val="F59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3071" y="3463884"/>
              <a:ext cx="575945" cy="287655"/>
            </a:xfrm>
            <a:custGeom>
              <a:avLst/>
              <a:gdLst/>
              <a:ahLst/>
              <a:cxnLst/>
              <a:rect l="l" t="t" r="r" b="b"/>
              <a:pathLst>
                <a:path w="575945" h="287654">
                  <a:moveTo>
                    <a:pt x="0" y="0"/>
                  </a:moveTo>
                  <a:lnTo>
                    <a:pt x="449948" y="287464"/>
                  </a:lnTo>
                  <a:lnTo>
                    <a:pt x="575360" y="7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72526" y="1092916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506609" y="0"/>
                  </a:moveTo>
                  <a:lnTo>
                    <a:pt x="460034" y="747"/>
                  </a:lnTo>
                  <a:lnTo>
                    <a:pt x="414404" y="5809"/>
                  </a:lnTo>
                  <a:lnTo>
                    <a:pt x="369947" y="15007"/>
                  </a:lnTo>
                  <a:lnTo>
                    <a:pt x="326894" y="28163"/>
                  </a:lnTo>
                  <a:lnTo>
                    <a:pt x="285477" y="45097"/>
                  </a:lnTo>
                  <a:lnTo>
                    <a:pt x="245925" y="65631"/>
                  </a:lnTo>
                  <a:lnTo>
                    <a:pt x="208469" y="89588"/>
                  </a:lnTo>
                  <a:lnTo>
                    <a:pt x="173341" y="116788"/>
                  </a:lnTo>
                  <a:lnTo>
                    <a:pt x="140769" y="147053"/>
                  </a:lnTo>
                  <a:lnTo>
                    <a:pt x="110986" y="180204"/>
                  </a:lnTo>
                  <a:lnTo>
                    <a:pt x="84221" y="216063"/>
                  </a:lnTo>
                  <a:lnTo>
                    <a:pt x="60705" y="254451"/>
                  </a:lnTo>
                  <a:lnTo>
                    <a:pt x="40669" y="295190"/>
                  </a:lnTo>
                  <a:lnTo>
                    <a:pt x="24344" y="338102"/>
                  </a:lnTo>
                  <a:lnTo>
                    <a:pt x="11958" y="383007"/>
                  </a:lnTo>
                  <a:lnTo>
                    <a:pt x="3745" y="429728"/>
                  </a:lnTo>
                  <a:lnTo>
                    <a:pt x="0" y="477015"/>
                  </a:lnTo>
                  <a:lnTo>
                    <a:pt x="747" y="523590"/>
                  </a:lnTo>
                  <a:lnTo>
                    <a:pt x="5809" y="569221"/>
                  </a:lnTo>
                  <a:lnTo>
                    <a:pt x="15007" y="613678"/>
                  </a:lnTo>
                  <a:lnTo>
                    <a:pt x="28163" y="656730"/>
                  </a:lnTo>
                  <a:lnTo>
                    <a:pt x="45097" y="698148"/>
                  </a:lnTo>
                  <a:lnTo>
                    <a:pt x="65631" y="737700"/>
                  </a:lnTo>
                  <a:lnTo>
                    <a:pt x="89588" y="775156"/>
                  </a:lnTo>
                  <a:lnTo>
                    <a:pt x="116788" y="810285"/>
                  </a:lnTo>
                  <a:lnTo>
                    <a:pt x="147053" y="842857"/>
                  </a:lnTo>
                  <a:lnTo>
                    <a:pt x="180204" y="872642"/>
                  </a:lnTo>
                  <a:lnTo>
                    <a:pt x="216063" y="899407"/>
                  </a:lnTo>
                  <a:lnTo>
                    <a:pt x="254451" y="922924"/>
                  </a:lnTo>
                  <a:lnTo>
                    <a:pt x="295190" y="942962"/>
                  </a:lnTo>
                  <a:lnTo>
                    <a:pt x="338102" y="959289"/>
                  </a:lnTo>
                  <a:lnTo>
                    <a:pt x="383007" y="971676"/>
                  </a:lnTo>
                  <a:lnTo>
                    <a:pt x="429728" y="979892"/>
                  </a:lnTo>
                  <a:lnTo>
                    <a:pt x="477015" y="983637"/>
                  </a:lnTo>
                  <a:lnTo>
                    <a:pt x="523590" y="982889"/>
                  </a:lnTo>
                  <a:lnTo>
                    <a:pt x="569221" y="977827"/>
                  </a:lnTo>
                  <a:lnTo>
                    <a:pt x="613678" y="968628"/>
                  </a:lnTo>
                  <a:lnTo>
                    <a:pt x="656730" y="955472"/>
                  </a:lnTo>
                  <a:lnTo>
                    <a:pt x="698148" y="938537"/>
                  </a:lnTo>
                  <a:lnTo>
                    <a:pt x="737699" y="918002"/>
                  </a:lnTo>
                  <a:lnTo>
                    <a:pt x="775155" y="894044"/>
                  </a:lnTo>
                  <a:lnTo>
                    <a:pt x="810283" y="866844"/>
                  </a:lnTo>
                  <a:lnTo>
                    <a:pt x="842855" y="836579"/>
                  </a:lnTo>
                  <a:lnTo>
                    <a:pt x="872638" y="803428"/>
                  </a:lnTo>
                  <a:lnTo>
                    <a:pt x="899403" y="767569"/>
                  </a:lnTo>
                  <a:lnTo>
                    <a:pt x="922919" y="729181"/>
                  </a:lnTo>
                  <a:lnTo>
                    <a:pt x="942955" y="688442"/>
                  </a:lnTo>
                  <a:lnTo>
                    <a:pt x="959281" y="645531"/>
                  </a:lnTo>
                  <a:lnTo>
                    <a:pt x="971666" y="600628"/>
                  </a:lnTo>
                  <a:lnTo>
                    <a:pt x="979879" y="553909"/>
                  </a:lnTo>
                  <a:lnTo>
                    <a:pt x="983625" y="506622"/>
                  </a:lnTo>
                  <a:lnTo>
                    <a:pt x="982877" y="460047"/>
                  </a:lnTo>
                  <a:lnTo>
                    <a:pt x="977815" y="414416"/>
                  </a:lnTo>
                  <a:lnTo>
                    <a:pt x="968617" y="369959"/>
                  </a:lnTo>
                  <a:lnTo>
                    <a:pt x="955462" y="326906"/>
                  </a:lnTo>
                  <a:lnTo>
                    <a:pt x="938527" y="285489"/>
                  </a:lnTo>
                  <a:lnTo>
                    <a:pt x="917993" y="245937"/>
                  </a:lnTo>
                  <a:lnTo>
                    <a:pt x="894036" y="208481"/>
                  </a:lnTo>
                  <a:lnTo>
                    <a:pt x="866836" y="173352"/>
                  </a:lnTo>
                  <a:lnTo>
                    <a:pt x="836572" y="140780"/>
                  </a:lnTo>
                  <a:lnTo>
                    <a:pt x="803420" y="110995"/>
                  </a:lnTo>
                  <a:lnTo>
                    <a:pt x="767561" y="84229"/>
                  </a:lnTo>
                  <a:lnTo>
                    <a:pt x="729173" y="60713"/>
                  </a:lnTo>
                  <a:lnTo>
                    <a:pt x="688434" y="40675"/>
                  </a:lnTo>
                  <a:lnTo>
                    <a:pt x="645522" y="24347"/>
                  </a:lnTo>
                  <a:lnTo>
                    <a:pt x="600617" y="11961"/>
                  </a:lnTo>
                  <a:lnTo>
                    <a:pt x="553896" y="3745"/>
                  </a:lnTo>
                  <a:lnTo>
                    <a:pt x="506609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21331" y="5672164"/>
              <a:ext cx="254000" cy="626745"/>
            </a:xfrm>
            <a:custGeom>
              <a:avLst/>
              <a:gdLst/>
              <a:ahLst/>
              <a:cxnLst/>
              <a:rect l="l" t="t" r="r" b="b"/>
              <a:pathLst>
                <a:path w="254000" h="626745">
                  <a:moveTo>
                    <a:pt x="75615" y="0"/>
                  </a:moveTo>
                  <a:lnTo>
                    <a:pt x="0" y="594436"/>
                  </a:lnTo>
                  <a:lnTo>
                    <a:pt x="253415" y="626668"/>
                  </a:lnTo>
                  <a:lnTo>
                    <a:pt x="75615" y="0"/>
                  </a:lnTo>
                  <a:close/>
                </a:path>
              </a:pathLst>
            </a:custGeom>
            <a:solidFill>
              <a:srgbClr val="35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29061" y="5428287"/>
              <a:ext cx="1968500" cy="838835"/>
            </a:xfrm>
            <a:custGeom>
              <a:avLst/>
              <a:gdLst/>
              <a:ahLst/>
              <a:cxnLst/>
              <a:rect l="l" t="t" r="r" b="b"/>
              <a:pathLst>
                <a:path w="1968500" h="838835">
                  <a:moveTo>
                    <a:pt x="76022" y="0"/>
                  </a:moveTo>
                  <a:lnTo>
                    <a:pt x="0" y="597585"/>
                  </a:lnTo>
                  <a:lnTo>
                    <a:pt x="1892274" y="838314"/>
                  </a:lnTo>
                  <a:lnTo>
                    <a:pt x="1967890" y="243878"/>
                  </a:lnTo>
                  <a:lnTo>
                    <a:pt x="1966937" y="240563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9354" y="5038201"/>
              <a:ext cx="257175" cy="631190"/>
            </a:xfrm>
            <a:custGeom>
              <a:avLst/>
              <a:gdLst/>
              <a:ahLst/>
              <a:cxnLst/>
              <a:rect l="l" t="t" r="r" b="b"/>
              <a:pathLst>
                <a:path w="257175" h="631189">
                  <a:moveTo>
                    <a:pt x="77723" y="0"/>
                  </a:moveTo>
                  <a:lnTo>
                    <a:pt x="76009" y="508"/>
                  </a:lnTo>
                  <a:lnTo>
                    <a:pt x="0" y="598004"/>
                  </a:lnTo>
                  <a:lnTo>
                    <a:pt x="256654" y="630643"/>
                  </a:lnTo>
                  <a:lnTo>
                    <a:pt x="77723" y="0"/>
                  </a:lnTo>
                  <a:close/>
                </a:path>
              </a:pathLst>
            </a:custGeom>
            <a:solidFill>
              <a:srgbClr val="F59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60256" y="4408130"/>
              <a:ext cx="257175" cy="631190"/>
            </a:xfrm>
            <a:custGeom>
              <a:avLst/>
              <a:gdLst/>
              <a:ahLst/>
              <a:cxnLst/>
              <a:rect l="l" t="t" r="r" b="b"/>
              <a:pathLst>
                <a:path w="257175" h="631189">
                  <a:moveTo>
                    <a:pt x="78105" y="0"/>
                  </a:moveTo>
                  <a:lnTo>
                    <a:pt x="76022" y="546"/>
                  </a:lnTo>
                  <a:lnTo>
                    <a:pt x="0" y="598119"/>
                  </a:lnTo>
                  <a:lnTo>
                    <a:pt x="255117" y="630580"/>
                  </a:lnTo>
                  <a:lnTo>
                    <a:pt x="256819" y="630059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84248" y="5006254"/>
              <a:ext cx="331470" cy="630555"/>
            </a:xfrm>
            <a:custGeom>
              <a:avLst/>
              <a:gdLst/>
              <a:ahLst/>
              <a:cxnLst/>
              <a:rect l="l" t="t" r="r" b="b"/>
              <a:pathLst>
                <a:path w="331469" h="630554">
                  <a:moveTo>
                    <a:pt x="76009" y="0"/>
                  </a:moveTo>
                  <a:lnTo>
                    <a:pt x="0" y="597496"/>
                  </a:lnTo>
                  <a:lnTo>
                    <a:pt x="255104" y="629945"/>
                  </a:lnTo>
                  <a:lnTo>
                    <a:pt x="331127" y="32448"/>
                  </a:lnTo>
                  <a:lnTo>
                    <a:pt x="76009" y="0"/>
                  </a:lnTo>
                  <a:close/>
                </a:path>
              </a:pathLst>
            </a:custGeom>
            <a:solidFill>
              <a:srgbClr val="F59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405081" y="3777856"/>
              <a:ext cx="1533525" cy="1826260"/>
            </a:xfrm>
            <a:custGeom>
              <a:avLst/>
              <a:gdLst/>
              <a:ahLst/>
              <a:cxnLst/>
              <a:rect l="l" t="t" r="r" b="b"/>
              <a:pathLst>
                <a:path w="1533525" h="1826260">
                  <a:moveTo>
                    <a:pt x="1455178" y="1228407"/>
                  </a:moveTo>
                  <a:lnTo>
                    <a:pt x="76009" y="1052944"/>
                  </a:lnTo>
                  <a:lnTo>
                    <a:pt x="0" y="1650453"/>
                  </a:lnTo>
                  <a:lnTo>
                    <a:pt x="1379169" y="1825904"/>
                  </a:lnTo>
                  <a:lnTo>
                    <a:pt x="1455178" y="1228407"/>
                  </a:lnTo>
                  <a:close/>
                </a:path>
                <a:path w="1533525" h="1826260">
                  <a:moveTo>
                    <a:pt x="1533271" y="630275"/>
                  </a:moveTo>
                  <a:lnTo>
                    <a:pt x="1354455" y="0"/>
                  </a:lnTo>
                  <a:lnTo>
                    <a:pt x="1351546" y="812"/>
                  </a:lnTo>
                  <a:lnTo>
                    <a:pt x="1275537" y="598309"/>
                  </a:lnTo>
                  <a:lnTo>
                    <a:pt x="1531188" y="630821"/>
                  </a:lnTo>
                  <a:lnTo>
                    <a:pt x="1533271" y="630275"/>
                  </a:lnTo>
                  <a:close/>
                </a:path>
              </a:pathLst>
            </a:custGeom>
            <a:solidFill>
              <a:srgbClr val="006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81091" y="4233225"/>
              <a:ext cx="1455420" cy="773430"/>
            </a:xfrm>
            <a:custGeom>
              <a:avLst/>
              <a:gdLst/>
              <a:ahLst/>
              <a:cxnLst/>
              <a:rect l="l" t="t" r="r" b="b"/>
              <a:pathLst>
                <a:path w="1455419" h="773429">
                  <a:moveTo>
                    <a:pt x="76022" y="0"/>
                  </a:moveTo>
                  <a:lnTo>
                    <a:pt x="0" y="597573"/>
                  </a:lnTo>
                  <a:lnTo>
                    <a:pt x="1379169" y="773023"/>
                  </a:lnTo>
                  <a:lnTo>
                    <a:pt x="1455191" y="175450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37550" y="1648428"/>
              <a:ext cx="1722120" cy="2130425"/>
            </a:xfrm>
            <a:custGeom>
              <a:avLst/>
              <a:gdLst/>
              <a:ahLst/>
              <a:cxnLst/>
              <a:rect l="l" t="t" r="r" b="b"/>
              <a:pathLst>
                <a:path w="1722119" h="2130425">
                  <a:moveTo>
                    <a:pt x="1117841" y="0"/>
                  </a:moveTo>
                  <a:lnTo>
                    <a:pt x="0" y="1909902"/>
                  </a:lnTo>
                  <a:lnTo>
                    <a:pt x="3644" y="1912010"/>
                  </a:lnTo>
                  <a:lnTo>
                    <a:pt x="1719084" y="2130234"/>
                  </a:lnTo>
                  <a:lnTo>
                    <a:pt x="1721993" y="2129421"/>
                  </a:lnTo>
                  <a:lnTo>
                    <a:pt x="1117841" y="0"/>
                  </a:lnTo>
                  <a:close/>
                </a:path>
              </a:pathLst>
            </a:custGeom>
            <a:solidFill>
              <a:srgbClr val="006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3613" y="3558325"/>
              <a:ext cx="3043026" cy="246754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273317" y="2488774"/>
              <a:ext cx="3251835" cy="1389380"/>
            </a:xfrm>
            <a:custGeom>
              <a:avLst/>
              <a:gdLst/>
              <a:ahLst/>
              <a:cxnLst/>
              <a:rect l="l" t="t" r="r" b="b"/>
              <a:pathLst>
                <a:path w="3251834" h="1389379">
                  <a:moveTo>
                    <a:pt x="570725" y="0"/>
                  </a:moveTo>
                  <a:lnTo>
                    <a:pt x="0" y="975144"/>
                  </a:lnTo>
                  <a:lnTo>
                    <a:pt x="3251301" y="1388757"/>
                  </a:lnTo>
                  <a:lnTo>
                    <a:pt x="2942894" y="301777"/>
                  </a:lnTo>
                  <a:lnTo>
                    <a:pt x="570725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11123" y="2147406"/>
              <a:ext cx="331470" cy="328295"/>
            </a:xfrm>
            <a:custGeom>
              <a:avLst/>
              <a:gdLst/>
              <a:ahLst/>
              <a:cxnLst/>
              <a:rect l="l" t="t" r="r" b="b"/>
              <a:pathLst>
                <a:path w="331469" h="328294">
                  <a:moveTo>
                    <a:pt x="180771" y="0"/>
                  </a:moveTo>
                  <a:lnTo>
                    <a:pt x="126415" y="115265"/>
                  </a:lnTo>
                  <a:lnTo>
                    <a:pt x="0" y="99187"/>
                  </a:lnTo>
                  <a:lnTo>
                    <a:pt x="92811" y="186499"/>
                  </a:lnTo>
                  <a:lnTo>
                    <a:pt x="38455" y="301764"/>
                  </a:lnTo>
                  <a:lnTo>
                    <a:pt x="150190" y="240474"/>
                  </a:lnTo>
                  <a:lnTo>
                    <a:pt x="243001" y="327787"/>
                  </a:lnTo>
                  <a:lnTo>
                    <a:pt x="219240" y="202577"/>
                  </a:lnTo>
                  <a:lnTo>
                    <a:pt x="330961" y="141287"/>
                  </a:lnTo>
                  <a:lnTo>
                    <a:pt x="204533" y="125209"/>
                  </a:lnTo>
                  <a:lnTo>
                    <a:pt x="180771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92793" y="1340977"/>
              <a:ext cx="144272" cy="1442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83223" y="1428812"/>
              <a:ext cx="144272" cy="1442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3644" y="1734185"/>
              <a:ext cx="144271" cy="1442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74067" y="1822016"/>
              <a:ext cx="144271" cy="1442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69719" y="1921687"/>
              <a:ext cx="144272" cy="1442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60563" y="2314892"/>
              <a:ext cx="144271" cy="1442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14617" y="2016450"/>
              <a:ext cx="144272" cy="1442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15674" y="2220131"/>
              <a:ext cx="144271" cy="1442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80858" y="2406883"/>
              <a:ext cx="144272" cy="1442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12379" y="2907036"/>
              <a:ext cx="144271" cy="14425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261912" y="457802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21996" y="0"/>
                  </a:moveTo>
                  <a:lnTo>
                    <a:pt x="14208" y="567"/>
                  </a:lnTo>
                  <a:lnTo>
                    <a:pt x="7473" y="3962"/>
                  </a:lnTo>
                  <a:lnTo>
                    <a:pt x="2501" y="9633"/>
                  </a:lnTo>
                  <a:lnTo>
                    <a:pt x="0" y="17030"/>
                  </a:lnTo>
                  <a:lnTo>
                    <a:pt x="567" y="24823"/>
                  </a:lnTo>
                  <a:lnTo>
                    <a:pt x="3962" y="31557"/>
                  </a:lnTo>
                  <a:lnTo>
                    <a:pt x="9633" y="36527"/>
                  </a:lnTo>
                  <a:lnTo>
                    <a:pt x="17030" y="39027"/>
                  </a:lnTo>
                  <a:lnTo>
                    <a:pt x="24818" y="38460"/>
                  </a:lnTo>
                  <a:lnTo>
                    <a:pt x="31553" y="35069"/>
                  </a:lnTo>
                  <a:lnTo>
                    <a:pt x="36525" y="29399"/>
                  </a:lnTo>
                  <a:lnTo>
                    <a:pt x="39027" y="21996"/>
                  </a:lnTo>
                  <a:lnTo>
                    <a:pt x="38459" y="14203"/>
                  </a:lnTo>
                  <a:lnTo>
                    <a:pt x="35064" y="7469"/>
                  </a:lnTo>
                  <a:lnTo>
                    <a:pt x="29393" y="2499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62355" y="4570881"/>
              <a:ext cx="166370" cy="273050"/>
            </a:xfrm>
            <a:custGeom>
              <a:avLst/>
              <a:gdLst/>
              <a:ahLst/>
              <a:cxnLst/>
              <a:rect l="l" t="t" r="r" b="b"/>
              <a:pathLst>
                <a:path w="166369" h="273050">
                  <a:moveTo>
                    <a:pt x="13639" y="0"/>
                  </a:moveTo>
                  <a:lnTo>
                    <a:pt x="8864" y="8572"/>
                  </a:lnTo>
                  <a:lnTo>
                    <a:pt x="2755" y="9664"/>
                  </a:lnTo>
                  <a:lnTo>
                    <a:pt x="0" y="14173"/>
                  </a:lnTo>
                  <a:lnTo>
                    <a:pt x="36728" y="53157"/>
                  </a:lnTo>
                  <a:lnTo>
                    <a:pt x="84874" y="73545"/>
                  </a:lnTo>
                  <a:lnTo>
                    <a:pt x="90652" y="73520"/>
                  </a:lnTo>
                  <a:lnTo>
                    <a:pt x="92887" y="79273"/>
                  </a:lnTo>
                  <a:lnTo>
                    <a:pt x="89662" y="88328"/>
                  </a:lnTo>
                  <a:lnTo>
                    <a:pt x="89458" y="92735"/>
                  </a:lnTo>
                  <a:lnTo>
                    <a:pt x="80883" y="135759"/>
                  </a:lnTo>
                  <a:lnTo>
                    <a:pt x="73539" y="174453"/>
                  </a:lnTo>
                  <a:lnTo>
                    <a:pt x="65795" y="213061"/>
                  </a:lnTo>
                  <a:lnTo>
                    <a:pt x="56934" y="251434"/>
                  </a:lnTo>
                  <a:lnTo>
                    <a:pt x="54800" y="259841"/>
                  </a:lnTo>
                  <a:lnTo>
                    <a:pt x="57302" y="262839"/>
                  </a:lnTo>
                  <a:lnTo>
                    <a:pt x="68668" y="263194"/>
                  </a:lnTo>
                  <a:lnTo>
                    <a:pt x="72605" y="262801"/>
                  </a:lnTo>
                  <a:lnTo>
                    <a:pt x="74180" y="267042"/>
                  </a:lnTo>
                  <a:lnTo>
                    <a:pt x="87487" y="265062"/>
                  </a:lnTo>
                  <a:lnTo>
                    <a:pt x="100607" y="265866"/>
                  </a:lnTo>
                  <a:lnTo>
                    <a:pt x="126644" y="270586"/>
                  </a:lnTo>
                  <a:lnTo>
                    <a:pt x="131724" y="269582"/>
                  </a:lnTo>
                  <a:lnTo>
                    <a:pt x="140157" y="272529"/>
                  </a:lnTo>
                  <a:lnTo>
                    <a:pt x="138849" y="262966"/>
                  </a:lnTo>
                  <a:lnTo>
                    <a:pt x="138144" y="247211"/>
                  </a:lnTo>
                  <a:lnTo>
                    <a:pt x="140192" y="215792"/>
                  </a:lnTo>
                  <a:lnTo>
                    <a:pt x="139573" y="200037"/>
                  </a:lnTo>
                  <a:lnTo>
                    <a:pt x="138722" y="193344"/>
                  </a:lnTo>
                  <a:lnTo>
                    <a:pt x="139433" y="185902"/>
                  </a:lnTo>
                  <a:lnTo>
                    <a:pt x="142163" y="179362"/>
                  </a:lnTo>
                  <a:lnTo>
                    <a:pt x="147663" y="184320"/>
                  </a:lnTo>
                  <a:lnTo>
                    <a:pt x="152736" y="189464"/>
                  </a:lnTo>
                  <a:lnTo>
                    <a:pt x="157447" y="194914"/>
                  </a:lnTo>
                  <a:lnTo>
                    <a:pt x="161861" y="200786"/>
                  </a:lnTo>
                  <a:lnTo>
                    <a:pt x="166217" y="192722"/>
                  </a:lnTo>
                  <a:lnTo>
                    <a:pt x="161734" y="186258"/>
                  </a:lnTo>
                  <a:lnTo>
                    <a:pt x="162445" y="180454"/>
                  </a:lnTo>
                  <a:lnTo>
                    <a:pt x="162372" y="170360"/>
                  </a:lnTo>
                  <a:lnTo>
                    <a:pt x="160300" y="160818"/>
                  </a:lnTo>
                  <a:lnTo>
                    <a:pt x="154470" y="142316"/>
                  </a:lnTo>
                  <a:lnTo>
                    <a:pt x="146785" y="113749"/>
                  </a:lnTo>
                  <a:lnTo>
                    <a:pt x="144084" y="99237"/>
                  </a:lnTo>
                  <a:lnTo>
                    <a:pt x="143128" y="75899"/>
                  </a:lnTo>
                  <a:lnTo>
                    <a:pt x="141544" y="67741"/>
                  </a:lnTo>
                  <a:lnTo>
                    <a:pt x="138146" y="60107"/>
                  </a:lnTo>
                  <a:lnTo>
                    <a:pt x="132473" y="53339"/>
                  </a:lnTo>
                  <a:lnTo>
                    <a:pt x="125125" y="48634"/>
                  </a:lnTo>
                  <a:lnTo>
                    <a:pt x="117247" y="48202"/>
                  </a:lnTo>
                  <a:lnTo>
                    <a:pt x="109172" y="49371"/>
                  </a:lnTo>
                  <a:lnTo>
                    <a:pt x="101231" y="49466"/>
                  </a:lnTo>
                  <a:lnTo>
                    <a:pt x="95199" y="45097"/>
                  </a:lnTo>
                  <a:lnTo>
                    <a:pt x="90741" y="52019"/>
                  </a:lnTo>
                  <a:lnTo>
                    <a:pt x="85217" y="51676"/>
                  </a:lnTo>
                  <a:lnTo>
                    <a:pt x="21094" y="6413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228126" y="4835939"/>
              <a:ext cx="61594" cy="106045"/>
            </a:xfrm>
            <a:custGeom>
              <a:avLst/>
              <a:gdLst/>
              <a:ahLst/>
              <a:cxnLst/>
              <a:rect l="l" t="t" r="r" b="b"/>
              <a:pathLst>
                <a:path w="61594" h="106045">
                  <a:moveTo>
                    <a:pt x="21714" y="0"/>
                  </a:moveTo>
                  <a:lnTo>
                    <a:pt x="8407" y="1984"/>
                  </a:lnTo>
                  <a:lnTo>
                    <a:pt x="2908" y="54042"/>
                  </a:lnTo>
                  <a:lnTo>
                    <a:pt x="1206" y="77015"/>
                  </a:lnTo>
                  <a:lnTo>
                    <a:pt x="0" y="84788"/>
                  </a:lnTo>
                  <a:lnTo>
                    <a:pt x="6845" y="89093"/>
                  </a:lnTo>
                  <a:lnTo>
                    <a:pt x="16548" y="87137"/>
                  </a:lnTo>
                  <a:lnTo>
                    <a:pt x="18021" y="92662"/>
                  </a:lnTo>
                  <a:lnTo>
                    <a:pt x="17132" y="100358"/>
                  </a:lnTo>
                  <a:lnTo>
                    <a:pt x="23253" y="95278"/>
                  </a:lnTo>
                  <a:lnTo>
                    <a:pt x="32512" y="81892"/>
                  </a:lnTo>
                  <a:lnTo>
                    <a:pt x="31242" y="105476"/>
                  </a:lnTo>
                  <a:lnTo>
                    <a:pt x="35382" y="105222"/>
                  </a:lnTo>
                  <a:lnTo>
                    <a:pt x="35496" y="101323"/>
                  </a:lnTo>
                  <a:lnTo>
                    <a:pt x="38100" y="91773"/>
                  </a:lnTo>
                  <a:lnTo>
                    <a:pt x="41986" y="91912"/>
                  </a:lnTo>
                  <a:lnTo>
                    <a:pt x="47218" y="94973"/>
                  </a:lnTo>
                  <a:lnTo>
                    <a:pt x="60198" y="94579"/>
                  </a:lnTo>
                  <a:lnTo>
                    <a:pt x="59436" y="84635"/>
                  </a:lnTo>
                  <a:lnTo>
                    <a:pt x="58483" y="76634"/>
                  </a:lnTo>
                  <a:lnTo>
                    <a:pt x="58063" y="58787"/>
                  </a:lnTo>
                  <a:lnTo>
                    <a:pt x="61305" y="23317"/>
                  </a:lnTo>
                  <a:lnTo>
                    <a:pt x="60871" y="5527"/>
                  </a:lnTo>
                  <a:lnTo>
                    <a:pt x="34834" y="807"/>
                  </a:lnTo>
                  <a:lnTo>
                    <a:pt x="21714" y="0"/>
                  </a:lnTo>
                  <a:close/>
                </a:path>
              </a:pathLst>
            </a:custGeom>
            <a:solidFill>
              <a:srgbClr val="35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02510" y="4601025"/>
              <a:ext cx="502112" cy="60560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285934" y="4569143"/>
              <a:ext cx="33020" cy="43815"/>
            </a:xfrm>
            <a:custGeom>
              <a:avLst/>
              <a:gdLst/>
              <a:ahLst/>
              <a:cxnLst/>
              <a:rect l="l" t="t" r="r" b="b"/>
              <a:pathLst>
                <a:path w="33019" h="43814">
                  <a:moveTo>
                    <a:pt x="14748" y="0"/>
                  </a:moveTo>
                  <a:lnTo>
                    <a:pt x="9045" y="88"/>
                  </a:lnTo>
                  <a:lnTo>
                    <a:pt x="8652" y="4724"/>
                  </a:lnTo>
                  <a:lnTo>
                    <a:pt x="4867" y="3949"/>
                  </a:lnTo>
                  <a:lnTo>
                    <a:pt x="1933" y="4533"/>
                  </a:lnTo>
                  <a:lnTo>
                    <a:pt x="0" y="16647"/>
                  </a:lnTo>
                  <a:lnTo>
                    <a:pt x="2559" y="27932"/>
                  </a:lnTo>
                  <a:lnTo>
                    <a:pt x="9124" y="37289"/>
                  </a:lnTo>
                  <a:lnTo>
                    <a:pt x="19205" y="43624"/>
                  </a:lnTo>
                  <a:lnTo>
                    <a:pt x="23981" y="43268"/>
                  </a:lnTo>
                  <a:lnTo>
                    <a:pt x="25327" y="38633"/>
                  </a:lnTo>
                  <a:lnTo>
                    <a:pt x="28438" y="36207"/>
                  </a:lnTo>
                  <a:lnTo>
                    <a:pt x="28083" y="34353"/>
                  </a:lnTo>
                  <a:lnTo>
                    <a:pt x="28286" y="32893"/>
                  </a:lnTo>
                  <a:lnTo>
                    <a:pt x="30686" y="33032"/>
                  </a:lnTo>
                  <a:lnTo>
                    <a:pt x="32528" y="28562"/>
                  </a:lnTo>
                  <a:lnTo>
                    <a:pt x="32045" y="27698"/>
                  </a:lnTo>
                  <a:lnTo>
                    <a:pt x="32762" y="20785"/>
                  </a:lnTo>
                  <a:lnTo>
                    <a:pt x="32339" y="14158"/>
                  </a:lnTo>
                  <a:lnTo>
                    <a:pt x="30204" y="7958"/>
                  </a:lnTo>
                  <a:lnTo>
                    <a:pt x="25784" y="2324"/>
                  </a:lnTo>
                  <a:lnTo>
                    <a:pt x="20412" y="152"/>
                  </a:lnTo>
                  <a:lnTo>
                    <a:pt x="14748" y="0"/>
                  </a:lnTo>
                  <a:close/>
                </a:path>
              </a:pathLst>
            </a:custGeom>
            <a:solidFill>
              <a:srgbClr val="35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217900" y="4923085"/>
              <a:ext cx="57785" cy="30480"/>
            </a:xfrm>
            <a:custGeom>
              <a:avLst/>
              <a:gdLst/>
              <a:ahLst/>
              <a:cxnLst/>
              <a:rect l="l" t="t" r="r" b="b"/>
              <a:pathLst>
                <a:path w="57784" h="30479">
                  <a:moveTo>
                    <a:pt x="26771" y="0"/>
                  </a:moveTo>
                  <a:lnTo>
                    <a:pt x="17081" y="1943"/>
                  </a:lnTo>
                  <a:lnTo>
                    <a:pt x="16891" y="9421"/>
                  </a:lnTo>
                  <a:lnTo>
                    <a:pt x="14122" y="15125"/>
                  </a:lnTo>
                  <a:lnTo>
                    <a:pt x="8562" y="18991"/>
                  </a:lnTo>
                  <a:lnTo>
                    <a:pt x="0" y="20954"/>
                  </a:lnTo>
                  <a:lnTo>
                    <a:pt x="8654" y="24623"/>
                  </a:lnTo>
                  <a:lnTo>
                    <a:pt x="16916" y="26273"/>
                  </a:lnTo>
                  <a:lnTo>
                    <a:pt x="32461" y="27609"/>
                  </a:lnTo>
                  <a:lnTo>
                    <a:pt x="44973" y="29876"/>
                  </a:lnTo>
                  <a:lnTo>
                    <a:pt x="51928" y="29883"/>
                  </a:lnTo>
                  <a:lnTo>
                    <a:pt x="55405" y="24070"/>
                  </a:lnTo>
                  <a:lnTo>
                    <a:pt x="57480" y="8877"/>
                  </a:lnTo>
                  <a:lnTo>
                    <a:pt x="57442" y="7823"/>
                  </a:lnTo>
                  <a:lnTo>
                    <a:pt x="52209" y="4775"/>
                  </a:lnTo>
                  <a:lnTo>
                    <a:pt x="48323" y="4635"/>
                  </a:lnTo>
                  <a:lnTo>
                    <a:pt x="45720" y="14173"/>
                  </a:lnTo>
                  <a:lnTo>
                    <a:pt x="45605" y="18072"/>
                  </a:lnTo>
                  <a:lnTo>
                    <a:pt x="41465" y="18326"/>
                  </a:lnTo>
                  <a:lnTo>
                    <a:pt x="31394" y="24891"/>
                  </a:lnTo>
                  <a:lnTo>
                    <a:pt x="31064" y="24764"/>
                  </a:lnTo>
                  <a:lnTo>
                    <a:pt x="27355" y="13207"/>
                  </a:lnTo>
                  <a:lnTo>
                    <a:pt x="28257" y="5511"/>
                  </a:lnTo>
                  <a:lnTo>
                    <a:pt x="26771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152712" y="4552841"/>
              <a:ext cx="31115" cy="27940"/>
            </a:xfrm>
            <a:custGeom>
              <a:avLst/>
              <a:gdLst/>
              <a:ahLst/>
              <a:cxnLst/>
              <a:rect l="l" t="t" r="r" b="b"/>
              <a:pathLst>
                <a:path w="31115" h="27939">
                  <a:moveTo>
                    <a:pt x="9969" y="0"/>
                  </a:moveTo>
                  <a:lnTo>
                    <a:pt x="6438" y="876"/>
                  </a:lnTo>
                  <a:lnTo>
                    <a:pt x="0" y="18211"/>
                  </a:lnTo>
                  <a:lnTo>
                    <a:pt x="7112" y="22326"/>
                  </a:lnTo>
                  <a:lnTo>
                    <a:pt x="12395" y="27698"/>
                  </a:lnTo>
                  <a:lnTo>
                    <a:pt x="18503" y="26606"/>
                  </a:lnTo>
                  <a:lnTo>
                    <a:pt x="23279" y="18046"/>
                  </a:lnTo>
                  <a:lnTo>
                    <a:pt x="30734" y="24447"/>
                  </a:lnTo>
                  <a:lnTo>
                    <a:pt x="25361" y="18211"/>
                  </a:lnTo>
                  <a:lnTo>
                    <a:pt x="18872" y="13081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273711" y="4571586"/>
              <a:ext cx="31750" cy="45085"/>
            </a:xfrm>
            <a:custGeom>
              <a:avLst/>
              <a:gdLst/>
              <a:ahLst/>
              <a:cxnLst/>
              <a:rect l="l" t="t" r="r" b="b"/>
              <a:pathLst>
                <a:path w="31750" h="45085">
                  <a:moveTo>
                    <a:pt x="3771" y="0"/>
                  </a:moveTo>
                  <a:lnTo>
                    <a:pt x="1955" y="4521"/>
                  </a:lnTo>
                  <a:lnTo>
                    <a:pt x="165" y="11214"/>
                  </a:lnTo>
                  <a:lnTo>
                    <a:pt x="0" y="17526"/>
                  </a:lnTo>
                  <a:lnTo>
                    <a:pt x="9055" y="22783"/>
                  </a:lnTo>
                  <a:lnTo>
                    <a:pt x="9448" y="24206"/>
                  </a:lnTo>
                  <a:lnTo>
                    <a:pt x="10464" y="42202"/>
                  </a:lnTo>
                  <a:lnTo>
                    <a:pt x="10693" y="42354"/>
                  </a:lnTo>
                  <a:lnTo>
                    <a:pt x="26263" y="44043"/>
                  </a:lnTo>
                  <a:lnTo>
                    <a:pt x="27749" y="42659"/>
                  </a:lnTo>
                  <a:lnTo>
                    <a:pt x="31165" y="44818"/>
                  </a:lnTo>
                  <a:lnTo>
                    <a:pt x="31432" y="41186"/>
                  </a:lnTo>
                  <a:lnTo>
                    <a:pt x="21350" y="34846"/>
                  </a:lnTo>
                  <a:lnTo>
                    <a:pt x="14785" y="25488"/>
                  </a:lnTo>
                  <a:lnTo>
                    <a:pt x="12226" y="14207"/>
                  </a:lnTo>
                  <a:lnTo>
                    <a:pt x="14160" y="2095"/>
                  </a:lnTo>
                  <a:lnTo>
                    <a:pt x="10947" y="1498"/>
                  </a:lnTo>
                  <a:lnTo>
                    <a:pt x="7746" y="193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06758" y="4959915"/>
              <a:ext cx="158520" cy="3895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13046" y="4241888"/>
              <a:ext cx="154940" cy="64769"/>
            </a:xfrm>
            <a:custGeom>
              <a:avLst/>
              <a:gdLst/>
              <a:ahLst/>
              <a:cxnLst/>
              <a:rect l="l" t="t" r="r" b="b"/>
              <a:pathLst>
                <a:path w="154940" h="64770">
                  <a:moveTo>
                    <a:pt x="39344" y="19596"/>
                  </a:moveTo>
                  <a:lnTo>
                    <a:pt x="37757" y="11950"/>
                  </a:lnTo>
                  <a:lnTo>
                    <a:pt x="33528" y="5715"/>
                  </a:lnTo>
                  <a:lnTo>
                    <a:pt x="27254" y="1524"/>
                  </a:lnTo>
                  <a:lnTo>
                    <a:pt x="19596" y="0"/>
                  </a:lnTo>
                  <a:lnTo>
                    <a:pt x="11938" y="1574"/>
                  </a:lnTo>
                  <a:lnTo>
                    <a:pt x="5702" y="5816"/>
                  </a:lnTo>
                  <a:lnTo>
                    <a:pt x="1511" y="12090"/>
                  </a:lnTo>
                  <a:lnTo>
                    <a:pt x="0" y="19735"/>
                  </a:lnTo>
                  <a:lnTo>
                    <a:pt x="1562" y="27393"/>
                  </a:lnTo>
                  <a:lnTo>
                    <a:pt x="5803" y="33629"/>
                  </a:lnTo>
                  <a:lnTo>
                    <a:pt x="12077" y="37833"/>
                  </a:lnTo>
                  <a:lnTo>
                    <a:pt x="19748" y="39344"/>
                  </a:lnTo>
                  <a:lnTo>
                    <a:pt x="27393" y="37769"/>
                  </a:lnTo>
                  <a:lnTo>
                    <a:pt x="33629" y="33540"/>
                  </a:lnTo>
                  <a:lnTo>
                    <a:pt x="37820" y="27266"/>
                  </a:lnTo>
                  <a:lnTo>
                    <a:pt x="39344" y="19596"/>
                  </a:lnTo>
                  <a:close/>
                </a:path>
                <a:path w="154940" h="64770">
                  <a:moveTo>
                    <a:pt x="154660" y="47688"/>
                  </a:moveTo>
                  <a:lnTo>
                    <a:pt x="154089" y="39903"/>
                  </a:lnTo>
                  <a:lnTo>
                    <a:pt x="150698" y="33172"/>
                  </a:lnTo>
                  <a:lnTo>
                    <a:pt x="145021" y="28194"/>
                  </a:lnTo>
                  <a:lnTo>
                    <a:pt x="137629" y="25692"/>
                  </a:lnTo>
                  <a:lnTo>
                    <a:pt x="129832" y="26263"/>
                  </a:lnTo>
                  <a:lnTo>
                    <a:pt x="123101" y="29654"/>
                  </a:lnTo>
                  <a:lnTo>
                    <a:pt x="118135" y="35331"/>
                  </a:lnTo>
                  <a:lnTo>
                    <a:pt x="115633" y="42722"/>
                  </a:lnTo>
                  <a:lnTo>
                    <a:pt x="116192" y="50520"/>
                  </a:lnTo>
                  <a:lnTo>
                    <a:pt x="119595" y="57251"/>
                  </a:lnTo>
                  <a:lnTo>
                    <a:pt x="125260" y="62230"/>
                  </a:lnTo>
                  <a:lnTo>
                    <a:pt x="132664" y="64719"/>
                  </a:lnTo>
                  <a:lnTo>
                    <a:pt x="140449" y="64160"/>
                  </a:lnTo>
                  <a:lnTo>
                    <a:pt x="147180" y="60756"/>
                  </a:lnTo>
                  <a:lnTo>
                    <a:pt x="152158" y="55092"/>
                  </a:lnTo>
                  <a:lnTo>
                    <a:pt x="154660" y="47688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174375" y="4260662"/>
              <a:ext cx="126364" cy="261620"/>
            </a:xfrm>
            <a:custGeom>
              <a:avLst/>
              <a:gdLst/>
              <a:ahLst/>
              <a:cxnLst/>
              <a:rect l="l" t="t" r="r" b="b"/>
              <a:pathLst>
                <a:path w="126365" h="261620">
                  <a:moveTo>
                    <a:pt x="72250" y="0"/>
                  </a:moveTo>
                  <a:lnTo>
                    <a:pt x="66801" y="1714"/>
                  </a:lnTo>
                  <a:lnTo>
                    <a:pt x="61302" y="1790"/>
                  </a:lnTo>
                  <a:lnTo>
                    <a:pt x="53337" y="11190"/>
                  </a:lnTo>
                  <a:lnTo>
                    <a:pt x="50415" y="21162"/>
                  </a:lnTo>
                  <a:lnTo>
                    <a:pt x="52508" y="31171"/>
                  </a:lnTo>
                  <a:lnTo>
                    <a:pt x="59588" y="40678"/>
                  </a:lnTo>
                  <a:lnTo>
                    <a:pt x="66611" y="47358"/>
                  </a:lnTo>
                  <a:lnTo>
                    <a:pt x="54355" y="44970"/>
                  </a:lnTo>
                  <a:lnTo>
                    <a:pt x="55219" y="48996"/>
                  </a:lnTo>
                  <a:lnTo>
                    <a:pt x="50426" y="57575"/>
                  </a:lnTo>
                  <a:lnTo>
                    <a:pt x="46313" y="66422"/>
                  </a:lnTo>
                  <a:lnTo>
                    <a:pt x="42768" y="75548"/>
                  </a:lnTo>
                  <a:lnTo>
                    <a:pt x="39674" y="84962"/>
                  </a:lnTo>
                  <a:lnTo>
                    <a:pt x="36984" y="92403"/>
                  </a:lnTo>
                  <a:lnTo>
                    <a:pt x="33307" y="99629"/>
                  </a:lnTo>
                  <a:lnTo>
                    <a:pt x="28489" y="106292"/>
                  </a:lnTo>
                  <a:lnTo>
                    <a:pt x="22377" y="112039"/>
                  </a:lnTo>
                  <a:lnTo>
                    <a:pt x="19032" y="119839"/>
                  </a:lnTo>
                  <a:lnTo>
                    <a:pt x="14906" y="127196"/>
                  </a:lnTo>
                  <a:lnTo>
                    <a:pt x="4190" y="143713"/>
                  </a:lnTo>
                  <a:lnTo>
                    <a:pt x="2374" y="148653"/>
                  </a:lnTo>
                  <a:lnTo>
                    <a:pt x="0" y="157352"/>
                  </a:lnTo>
                  <a:lnTo>
                    <a:pt x="2514" y="163512"/>
                  </a:lnTo>
                  <a:lnTo>
                    <a:pt x="11531" y="166268"/>
                  </a:lnTo>
                  <a:lnTo>
                    <a:pt x="17551" y="166204"/>
                  </a:lnTo>
                  <a:lnTo>
                    <a:pt x="15201" y="158648"/>
                  </a:lnTo>
                  <a:lnTo>
                    <a:pt x="20827" y="156654"/>
                  </a:lnTo>
                  <a:lnTo>
                    <a:pt x="17962" y="179342"/>
                  </a:lnTo>
                  <a:lnTo>
                    <a:pt x="7865" y="223423"/>
                  </a:lnTo>
                  <a:lnTo>
                    <a:pt x="4914" y="245668"/>
                  </a:lnTo>
                  <a:lnTo>
                    <a:pt x="20576" y="250895"/>
                  </a:lnTo>
                  <a:lnTo>
                    <a:pt x="36760" y="253933"/>
                  </a:lnTo>
                  <a:lnTo>
                    <a:pt x="53010" y="256680"/>
                  </a:lnTo>
                  <a:lnTo>
                    <a:pt x="68872" y="261035"/>
                  </a:lnTo>
                  <a:lnTo>
                    <a:pt x="71907" y="258178"/>
                  </a:lnTo>
                  <a:lnTo>
                    <a:pt x="71920" y="254380"/>
                  </a:lnTo>
                  <a:lnTo>
                    <a:pt x="85877" y="144221"/>
                  </a:lnTo>
                  <a:lnTo>
                    <a:pt x="93179" y="147319"/>
                  </a:lnTo>
                  <a:lnTo>
                    <a:pt x="96735" y="153962"/>
                  </a:lnTo>
                  <a:lnTo>
                    <a:pt x="103314" y="169341"/>
                  </a:lnTo>
                  <a:lnTo>
                    <a:pt x="108635" y="174891"/>
                  </a:lnTo>
                  <a:lnTo>
                    <a:pt x="118630" y="173939"/>
                  </a:lnTo>
                  <a:lnTo>
                    <a:pt x="121170" y="170802"/>
                  </a:lnTo>
                  <a:lnTo>
                    <a:pt x="122186" y="166433"/>
                  </a:lnTo>
                  <a:lnTo>
                    <a:pt x="126225" y="164490"/>
                  </a:lnTo>
                  <a:lnTo>
                    <a:pt x="122966" y="157001"/>
                  </a:lnTo>
                  <a:lnTo>
                    <a:pt x="118103" y="150574"/>
                  </a:lnTo>
                  <a:lnTo>
                    <a:pt x="112830" y="144380"/>
                  </a:lnTo>
                  <a:lnTo>
                    <a:pt x="108343" y="137591"/>
                  </a:lnTo>
                  <a:lnTo>
                    <a:pt x="101829" y="125149"/>
                  </a:lnTo>
                  <a:lnTo>
                    <a:pt x="95913" y="112587"/>
                  </a:lnTo>
                  <a:lnTo>
                    <a:pt x="92145" y="99388"/>
                  </a:lnTo>
                  <a:lnTo>
                    <a:pt x="92074" y="85039"/>
                  </a:lnTo>
                  <a:lnTo>
                    <a:pt x="92724" y="76233"/>
                  </a:lnTo>
                  <a:lnTo>
                    <a:pt x="91949" y="67714"/>
                  </a:lnTo>
                  <a:lnTo>
                    <a:pt x="89747" y="59441"/>
                  </a:lnTo>
                  <a:lnTo>
                    <a:pt x="86118" y="51371"/>
                  </a:lnTo>
                  <a:lnTo>
                    <a:pt x="84670" y="48704"/>
                  </a:lnTo>
                  <a:lnTo>
                    <a:pt x="82473" y="48653"/>
                  </a:lnTo>
                  <a:lnTo>
                    <a:pt x="80517" y="47561"/>
                  </a:lnTo>
                  <a:lnTo>
                    <a:pt x="73913" y="46862"/>
                  </a:lnTo>
                  <a:lnTo>
                    <a:pt x="74968" y="44640"/>
                  </a:lnTo>
                  <a:lnTo>
                    <a:pt x="77039" y="37066"/>
                  </a:lnTo>
                  <a:lnTo>
                    <a:pt x="77665" y="29186"/>
                  </a:lnTo>
                  <a:lnTo>
                    <a:pt x="78773" y="21432"/>
                  </a:lnTo>
                  <a:lnTo>
                    <a:pt x="82295" y="14236"/>
                  </a:lnTo>
                  <a:lnTo>
                    <a:pt x="87744" y="7404"/>
                  </a:lnTo>
                  <a:lnTo>
                    <a:pt x="86105" y="3200"/>
                  </a:lnTo>
                  <a:lnTo>
                    <a:pt x="72250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47633" y="4230735"/>
              <a:ext cx="195613" cy="3974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82125" y="6023611"/>
              <a:ext cx="683905" cy="4627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1479409" y="4801050"/>
              <a:ext cx="277495" cy="191770"/>
            </a:xfrm>
            <a:custGeom>
              <a:avLst/>
              <a:gdLst/>
              <a:ahLst/>
              <a:cxnLst/>
              <a:rect l="l" t="t" r="r" b="b"/>
              <a:pathLst>
                <a:path w="277495" h="191770">
                  <a:moveTo>
                    <a:pt x="160781" y="0"/>
                  </a:moveTo>
                  <a:lnTo>
                    <a:pt x="80378" y="78244"/>
                  </a:lnTo>
                  <a:lnTo>
                    <a:pt x="0" y="156489"/>
                  </a:lnTo>
                  <a:lnTo>
                    <a:pt x="277253" y="191770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418545" y="4774005"/>
              <a:ext cx="368300" cy="507365"/>
            </a:xfrm>
            <a:custGeom>
              <a:avLst/>
              <a:gdLst/>
              <a:ahLst/>
              <a:cxnLst/>
              <a:rect l="l" t="t" r="r" b="b"/>
              <a:pathLst>
                <a:path w="368300" h="507364">
                  <a:moveTo>
                    <a:pt x="248678" y="30492"/>
                  </a:moveTo>
                  <a:lnTo>
                    <a:pt x="247891" y="19685"/>
                  </a:lnTo>
                  <a:lnTo>
                    <a:pt x="243192" y="10350"/>
                  </a:lnTo>
                  <a:lnTo>
                    <a:pt x="235331" y="3467"/>
                  </a:lnTo>
                  <a:lnTo>
                    <a:pt x="225069" y="0"/>
                  </a:lnTo>
                  <a:lnTo>
                    <a:pt x="214274" y="787"/>
                  </a:lnTo>
                  <a:lnTo>
                    <a:pt x="204952" y="5486"/>
                  </a:lnTo>
                  <a:lnTo>
                    <a:pt x="198056" y="13347"/>
                  </a:lnTo>
                  <a:lnTo>
                    <a:pt x="194589" y="23609"/>
                  </a:lnTo>
                  <a:lnTo>
                    <a:pt x="195376" y="34404"/>
                  </a:lnTo>
                  <a:lnTo>
                    <a:pt x="200088" y="43726"/>
                  </a:lnTo>
                  <a:lnTo>
                    <a:pt x="207937" y="50622"/>
                  </a:lnTo>
                  <a:lnTo>
                    <a:pt x="218198" y="54089"/>
                  </a:lnTo>
                  <a:lnTo>
                    <a:pt x="228993" y="53301"/>
                  </a:lnTo>
                  <a:lnTo>
                    <a:pt x="238328" y="48602"/>
                  </a:lnTo>
                  <a:lnTo>
                    <a:pt x="245211" y="40741"/>
                  </a:lnTo>
                  <a:lnTo>
                    <a:pt x="248678" y="30492"/>
                  </a:lnTo>
                  <a:close/>
                </a:path>
                <a:path w="368300" h="507364">
                  <a:moveTo>
                    <a:pt x="367982" y="346379"/>
                  </a:moveTo>
                  <a:lnTo>
                    <a:pt x="367626" y="296633"/>
                  </a:lnTo>
                  <a:lnTo>
                    <a:pt x="354672" y="250317"/>
                  </a:lnTo>
                  <a:lnTo>
                    <a:pt x="330644" y="209423"/>
                  </a:lnTo>
                  <a:lnTo>
                    <a:pt x="297065" y="175907"/>
                  </a:lnTo>
                  <a:lnTo>
                    <a:pt x="255473" y="151777"/>
                  </a:lnTo>
                  <a:lnTo>
                    <a:pt x="207391" y="138976"/>
                  </a:lnTo>
                  <a:lnTo>
                    <a:pt x="157645" y="139331"/>
                  </a:lnTo>
                  <a:lnTo>
                    <a:pt x="111328" y="152285"/>
                  </a:lnTo>
                  <a:lnTo>
                    <a:pt x="70434" y="176314"/>
                  </a:lnTo>
                  <a:lnTo>
                    <a:pt x="36931" y="209892"/>
                  </a:lnTo>
                  <a:lnTo>
                    <a:pt x="12788" y="251498"/>
                  </a:lnTo>
                  <a:lnTo>
                    <a:pt x="0" y="299567"/>
                  </a:lnTo>
                  <a:lnTo>
                    <a:pt x="342" y="349313"/>
                  </a:lnTo>
                  <a:lnTo>
                    <a:pt x="13309" y="395630"/>
                  </a:lnTo>
                  <a:lnTo>
                    <a:pt x="37338" y="436524"/>
                  </a:lnTo>
                  <a:lnTo>
                    <a:pt x="70916" y="470039"/>
                  </a:lnTo>
                  <a:lnTo>
                    <a:pt x="112496" y="494182"/>
                  </a:lnTo>
                  <a:lnTo>
                    <a:pt x="160578" y="506971"/>
                  </a:lnTo>
                  <a:lnTo>
                    <a:pt x="210324" y="506615"/>
                  </a:lnTo>
                  <a:lnTo>
                    <a:pt x="256641" y="493661"/>
                  </a:lnTo>
                  <a:lnTo>
                    <a:pt x="297535" y="469633"/>
                  </a:lnTo>
                  <a:lnTo>
                    <a:pt x="331050" y="436054"/>
                  </a:lnTo>
                  <a:lnTo>
                    <a:pt x="355180" y="394462"/>
                  </a:lnTo>
                  <a:lnTo>
                    <a:pt x="367982" y="346379"/>
                  </a:lnTo>
                  <a:close/>
                </a:path>
              </a:pathLst>
            </a:custGeom>
            <a:solidFill>
              <a:srgbClr val="FFF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83547" y="4952903"/>
              <a:ext cx="242904" cy="1820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47068" y="2655544"/>
              <a:ext cx="2262503" cy="7898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1931365" y="5097437"/>
              <a:ext cx="395605" cy="591820"/>
            </a:xfrm>
            <a:custGeom>
              <a:avLst/>
              <a:gdLst/>
              <a:ahLst/>
              <a:cxnLst/>
              <a:rect l="l" t="t" r="r" b="b"/>
              <a:pathLst>
                <a:path w="395604" h="591820">
                  <a:moveTo>
                    <a:pt x="69989" y="0"/>
                  </a:moveTo>
                  <a:lnTo>
                    <a:pt x="0" y="550125"/>
                  </a:lnTo>
                  <a:lnTo>
                    <a:pt x="325221" y="591502"/>
                  </a:lnTo>
                  <a:lnTo>
                    <a:pt x="395198" y="41376"/>
                  </a:lnTo>
                  <a:lnTo>
                    <a:pt x="69989" y="0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993796" y="5128157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44" y="0"/>
                  </a:moveTo>
                  <a:lnTo>
                    <a:pt x="0" y="28727"/>
                  </a:lnTo>
                  <a:lnTo>
                    <a:pt x="325221" y="70091"/>
                  </a:lnTo>
                  <a:lnTo>
                    <a:pt x="328866" y="41363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85578" y="5192759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44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66" y="41376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FFF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977348" y="5257384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57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79" y="41376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008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69130" y="5321998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57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79" y="4136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960912" y="5386612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57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79" y="41376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FF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952694" y="5451237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44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79" y="41376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008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44475" y="5515851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44" y="0"/>
                  </a:moveTo>
                  <a:lnTo>
                    <a:pt x="0" y="28727"/>
                  </a:lnTo>
                  <a:lnTo>
                    <a:pt x="325221" y="70104"/>
                  </a:lnTo>
                  <a:lnTo>
                    <a:pt x="328866" y="41363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936246" y="5580465"/>
              <a:ext cx="328930" cy="70485"/>
            </a:xfrm>
            <a:custGeom>
              <a:avLst/>
              <a:gdLst/>
              <a:ahLst/>
              <a:cxnLst/>
              <a:rect l="l" t="t" r="r" b="b"/>
              <a:pathLst>
                <a:path w="328929" h="70485">
                  <a:moveTo>
                    <a:pt x="3657" y="0"/>
                  </a:moveTo>
                  <a:lnTo>
                    <a:pt x="0" y="28727"/>
                  </a:lnTo>
                  <a:lnTo>
                    <a:pt x="325234" y="70091"/>
                  </a:lnTo>
                  <a:lnTo>
                    <a:pt x="328879" y="4136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FF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903443" y="4878031"/>
              <a:ext cx="451484" cy="1030605"/>
            </a:xfrm>
            <a:custGeom>
              <a:avLst/>
              <a:gdLst/>
              <a:ahLst/>
              <a:cxnLst/>
              <a:rect l="l" t="t" r="r" b="b"/>
              <a:pathLst>
                <a:path w="451484" h="1030604">
                  <a:moveTo>
                    <a:pt x="344919" y="875538"/>
                  </a:moveTo>
                  <a:lnTo>
                    <a:pt x="190525" y="790232"/>
                  </a:lnTo>
                  <a:lnTo>
                    <a:pt x="19697" y="834161"/>
                  </a:lnTo>
                  <a:lnTo>
                    <a:pt x="0" y="988974"/>
                  </a:lnTo>
                  <a:lnTo>
                    <a:pt x="325221" y="1030351"/>
                  </a:lnTo>
                  <a:lnTo>
                    <a:pt x="344919" y="875538"/>
                  </a:lnTo>
                  <a:close/>
                </a:path>
                <a:path w="451484" h="1030604">
                  <a:moveTo>
                    <a:pt x="451040" y="41376"/>
                  </a:moveTo>
                  <a:lnTo>
                    <a:pt x="125818" y="0"/>
                  </a:lnTo>
                  <a:lnTo>
                    <a:pt x="106121" y="154813"/>
                  </a:lnTo>
                  <a:lnTo>
                    <a:pt x="260515" y="240106"/>
                  </a:lnTo>
                  <a:lnTo>
                    <a:pt x="431355" y="196176"/>
                  </a:lnTo>
                  <a:lnTo>
                    <a:pt x="451040" y="41376"/>
                  </a:lnTo>
                  <a:close/>
                </a:path>
              </a:pathLst>
            </a:custGeom>
            <a:solidFill>
              <a:srgbClr val="FD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22141" y="5751742"/>
              <a:ext cx="292351" cy="13674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43421" y="4897907"/>
              <a:ext cx="292376" cy="1367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71594" y="3561699"/>
              <a:ext cx="2644171" cy="316030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1031287" y="5255233"/>
              <a:ext cx="822960" cy="206375"/>
            </a:xfrm>
            <a:custGeom>
              <a:avLst/>
              <a:gdLst/>
              <a:ahLst/>
              <a:cxnLst/>
              <a:rect l="l" t="t" r="r" b="b"/>
              <a:pathLst>
                <a:path w="822959" h="206375">
                  <a:moveTo>
                    <a:pt x="13093" y="0"/>
                  </a:moveTo>
                  <a:lnTo>
                    <a:pt x="0" y="102933"/>
                  </a:lnTo>
                  <a:lnTo>
                    <a:pt x="809320" y="205892"/>
                  </a:lnTo>
                  <a:lnTo>
                    <a:pt x="822413" y="102958"/>
                  </a:lnTo>
                  <a:lnTo>
                    <a:pt x="13093" y="0"/>
                  </a:lnTo>
                  <a:close/>
                </a:path>
              </a:pathLst>
            </a:custGeom>
            <a:solidFill>
              <a:srgbClr val="EFE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273826" y="5339773"/>
              <a:ext cx="332105" cy="294005"/>
            </a:xfrm>
            <a:custGeom>
              <a:avLst/>
              <a:gdLst/>
              <a:ahLst/>
              <a:cxnLst/>
              <a:rect l="l" t="t" r="r" b="b"/>
              <a:pathLst>
                <a:path w="332104" h="294004">
                  <a:moveTo>
                    <a:pt x="114507" y="121813"/>
                  </a:moveTo>
                  <a:lnTo>
                    <a:pt x="82417" y="154663"/>
                  </a:lnTo>
                  <a:lnTo>
                    <a:pt x="54112" y="202552"/>
                  </a:lnTo>
                  <a:lnTo>
                    <a:pt x="32775" y="244213"/>
                  </a:lnTo>
                  <a:lnTo>
                    <a:pt x="12113" y="286207"/>
                  </a:lnTo>
                  <a:lnTo>
                    <a:pt x="27709" y="293725"/>
                  </a:lnTo>
                  <a:lnTo>
                    <a:pt x="37885" y="272805"/>
                  </a:lnTo>
                  <a:lnTo>
                    <a:pt x="48237" y="251974"/>
                  </a:lnTo>
                  <a:lnTo>
                    <a:pt x="69441" y="210565"/>
                  </a:lnTo>
                  <a:lnTo>
                    <a:pt x="96465" y="164780"/>
                  </a:lnTo>
                  <a:lnTo>
                    <a:pt x="132052" y="129730"/>
                  </a:lnTo>
                  <a:lnTo>
                    <a:pt x="143533" y="124790"/>
                  </a:lnTo>
                  <a:lnTo>
                    <a:pt x="146124" y="124421"/>
                  </a:lnTo>
                  <a:lnTo>
                    <a:pt x="193084" y="124421"/>
                  </a:lnTo>
                  <a:lnTo>
                    <a:pt x="198083" y="123621"/>
                  </a:lnTo>
                  <a:lnTo>
                    <a:pt x="142669" y="123621"/>
                  </a:lnTo>
                  <a:lnTo>
                    <a:pt x="133105" y="123236"/>
                  </a:lnTo>
                  <a:lnTo>
                    <a:pt x="123932" y="122656"/>
                  </a:lnTo>
                  <a:lnTo>
                    <a:pt x="115143" y="121885"/>
                  </a:lnTo>
                  <a:lnTo>
                    <a:pt x="114507" y="121813"/>
                  </a:lnTo>
                  <a:close/>
                </a:path>
                <a:path w="332104" h="294004">
                  <a:moveTo>
                    <a:pt x="193084" y="124421"/>
                  </a:moveTo>
                  <a:lnTo>
                    <a:pt x="146124" y="124421"/>
                  </a:lnTo>
                  <a:lnTo>
                    <a:pt x="154188" y="125336"/>
                  </a:lnTo>
                  <a:lnTo>
                    <a:pt x="172017" y="126117"/>
                  </a:lnTo>
                  <a:lnTo>
                    <a:pt x="189612" y="124977"/>
                  </a:lnTo>
                  <a:lnTo>
                    <a:pt x="193084" y="124421"/>
                  </a:lnTo>
                  <a:close/>
                </a:path>
                <a:path w="332104" h="294004">
                  <a:moveTo>
                    <a:pt x="139006" y="107941"/>
                  </a:moveTo>
                  <a:lnTo>
                    <a:pt x="133830" y="108635"/>
                  </a:lnTo>
                  <a:lnTo>
                    <a:pt x="127823" y="111975"/>
                  </a:lnTo>
                  <a:lnTo>
                    <a:pt x="122788" y="115125"/>
                  </a:lnTo>
                  <a:lnTo>
                    <a:pt x="114507" y="121813"/>
                  </a:lnTo>
                  <a:lnTo>
                    <a:pt x="115143" y="121885"/>
                  </a:lnTo>
                  <a:lnTo>
                    <a:pt x="123932" y="122656"/>
                  </a:lnTo>
                  <a:lnTo>
                    <a:pt x="133105" y="123236"/>
                  </a:lnTo>
                  <a:lnTo>
                    <a:pt x="142669" y="123621"/>
                  </a:lnTo>
                  <a:lnTo>
                    <a:pt x="142951" y="114045"/>
                  </a:lnTo>
                  <a:lnTo>
                    <a:pt x="142974" y="111925"/>
                  </a:lnTo>
                  <a:lnTo>
                    <a:pt x="139006" y="107941"/>
                  </a:lnTo>
                  <a:close/>
                </a:path>
                <a:path w="332104" h="294004">
                  <a:moveTo>
                    <a:pt x="143012" y="111951"/>
                  </a:moveTo>
                  <a:lnTo>
                    <a:pt x="142669" y="123621"/>
                  </a:lnTo>
                  <a:lnTo>
                    <a:pt x="198083" y="123621"/>
                  </a:lnTo>
                  <a:lnTo>
                    <a:pt x="206945" y="122203"/>
                  </a:lnTo>
                  <a:lnTo>
                    <a:pt x="223987" y="118084"/>
                  </a:lnTo>
                  <a:lnTo>
                    <a:pt x="229078" y="116509"/>
                  </a:lnTo>
                  <a:lnTo>
                    <a:pt x="157604" y="116509"/>
                  </a:lnTo>
                  <a:lnTo>
                    <a:pt x="153883" y="116039"/>
                  </a:lnTo>
                  <a:lnTo>
                    <a:pt x="147571" y="115125"/>
                  </a:lnTo>
                  <a:lnTo>
                    <a:pt x="143012" y="111951"/>
                  </a:lnTo>
                  <a:close/>
                </a:path>
                <a:path w="332104" h="294004">
                  <a:moveTo>
                    <a:pt x="27239" y="0"/>
                  </a:moveTo>
                  <a:lnTo>
                    <a:pt x="429" y="28994"/>
                  </a:lnTo>
                  <a:lnTo>
                    <a:pt x="0" y="39877"/>
                  </a:lnTo>
                  <a:lnTo>
                    <a:pt x="137" y="41440"/>
                  </a:lnTo>
                  <a:lnTo>
                    <a:pt x="16432" y="81571"/>
                  </a:lnTo>
                  <a:lnTo>
                    <a:pt x="60443" y="110355"/>
                  </a:lnTo>
                  <a:lnTo>
                    <a:pt x="106728" y="120929"/>
                  </a:lnTo>
                  <a:lnTo>
                    <a:pt x="114507" y="121813"/>
                  </a:lnTo>
                  <a:lnTo>
                    <a:pt x="122819" y="115100"/>
                  </a:lnTo>
                  <a:lnTo>
                    <a:pt x="127914" y="111925"/>
                  </a:lnTo>
                  <a:lnTo>
                    <a:pt x="133830" y="108635"/>
                  </a:lnTo>
                  <a:lnTo>
                    <a:pt x="139006" y="107941"/>
                  </a:lnTo>
                  <a:lnTo>
                    <a:pt x="137166" y="106094"/>
                  </a:lnTo>
                  <a:lnTo>
                    <a:pt x="85629" y="99698"/>
                  </a:lnTo>
                  <a:lnTo>
                    <a:pt x="38720" y="79260"/>
                  </a:lnTo>
                  <a:lnTo>
                    <a:pt x="17371" y="39877"/>
                  </a:lnTo>
                  <a:lnTo>
                    <a:pt x="17481" y="33096"/>
                  </a:lnTo>
                  <a:lnTo>
                    <a:pt x="23619" y="18326"/>
                  </a:lnTo>
                  <a:lnTo>
                    <a:pt x="25829" y="17729"/>
                  </a:lnTo>
                  <a:lnTo>
                    <a:pt x="28674" y="17576"/>
                  </a:lnTo>
                  <a:lnTo>
                    <a:pt x="77258" y="17576"/>
                  </a:lnTo>
                  <a:lnTo>
                    <a:pt x="69936" y="13101"/>
                  </a:lnTo>
                  <a:lnTo>
                    <a:pt x="53255" y="5794"/>
                  </a:lnTo>
                  <a:lnTo>
                    <a:pt x="35402" y="1054"/>
                  </a:lnTo>
                  <a:lnTo>
                    <a:pt x="33411" y="761"/>
                  </a:lnTo>
                  <a:lnTo>
                    <a:pt x="27239" y="0"/>
                  </a:lnTo>
                  <a:close/>
                </a:path>
                <a:path w="332104" h="294004">
                  <a:moveTo>
                    <a:pt x="147102" y="106921"/>
                  </a:moveTo>
                  <a:lnTo>
                    <a:pt x="143146" y="107407"/>
                  </a:lnTo>
                  <a:lnTo>
                    <a:pt x="143047" y="111975"/>
                  </a:lnTo>
                  <a:lnTo>
                    <a:pt x="147571" y="115125"/>
                  </a:lnTo>
                  <a:lnTo>
                    <a:pt x="153883" y="116039"/>
                  </a:lnTo>
                  <a:lnTo>
                    <a:pt x="157604" y="116509"/>
                  </a:lnTo>
                  <a:lnTo>
                    <a:pt x="161059" y="115950"/>
                  </a:lnTo>
                  <a:lnTo>
                    <a:pt x="167053" y="114045"/>
                  </a:lnTo>
                  <a:lnTo>
                    <a:pt x="169657" y="112712"/>
                  </a:lnTo>
                  <a:lnTo>
                    <a:pt x="171943" y="111353"/>
                  </a:lnTo>
                  <a:lnTo>
                    <a:pt x="175698" y="108823"/>
                  </a:lnTo>
                  <a:lnTo>
                    <a:pt x="171787" y="108823"/>
                  </a:lnTo>
                  <a:lnTo>
                    <a:pt x="155953" y="108127"/>
                  </a:lnTo>
                  <a:lnTo>
                    <a:pt x="152004" y="107759"/>
                  </a:lnTo>
                  <a:lnTo>
                    <a:pt x="147102" y="106921"/>
                  </a:lnTo>
                  <a:close/>
                </a:path>
                <a:path w="332104" h="294004">
                  <a:moveTo>
                    <a:pt x="323608" y="25857"/>
                  </a:moveTo>
                  <a:lnTo>
                    <a:pt x="286128" y="25857"/>
                  </a:lnTo>
                  <a:lnTo>
                    <a:pt x="292682" y="26695"/>
                  </a:lnTo>
                  <a:lnTo>
                    <a:pt x="298232" y="27482"/>
                  </a:lnTo>
                  <a:lnTo>
                    <a:pt x="304089" y="30393"/>
                  </a:lnTo>
                  <a:lnTo>
                    <a:pt x="312189" y="38277"/>
                  </a:lnTo>
                  <a:lnTo>
                    <a:pt x="314399" y="42925"/>
                  </a:lnTo>
                  <a:lnTo>
                    <a:pt x="314384" y="44742"/>
                  </a:lnTo>
                  <a:lnTo>
                    <a:pt x="288008" y="75272"/>
                  </a:lnTo>
                  <a:lnTo>
                    <a:pt x="250934" y="90798"/>
                  </a:lnTo>
                  <a:lnTo>
                    <a:pt x="203497" y="105256"/>
                  </a:lnTo>
                  <a:lnTo>
                    <a:pt x="176115" y="108542"/>
                  </a:lnTo>
                  <a:lnTo>
                    <a:pt x="171943" y="111353"/>
                  </a:lnTo>
                  <a:lnTo>
                    <a:pt x="169657" y="112712"/>
                  </a:lnTo>
                  <a:lnTo>
                    <a:pt x="167053" y="114045"/>
                  </a:lnTo>
                  <a:lnTo>
                    <a:pt x="161059" y="115950"/>
                  </a:lnTo>
                  <a:lnTo>
                    <a:pt x="157604" y="116509"/>
                  </a:lnTo>
                  <a:lnTo>
                    <a:pt x="229078" y="116509"/>
                  </a:lnTo>
                  <a:lnTo>
                    <a:pt x="273274" y="100439"/>
                  </a:lnTo>
                  <a:lnTo>
                    <a:pt x="308756" y="83264"/>
                  </a:lnTo>
                  <a:lnTo>
                    <a:pt x="331509" y="50839"/>
                  </a:lnTo>
                  <a:lnTo>
                    <a:pt x="331604" y="49733"/>
                  </a:lnTo>
                  <a:lnTo>
                    <a:pt x="331506" y="46387"/>
                  </a:lnTo>
                  <a:lnTo>
                    <a:pt x="330829" y="40259"/>
                  </a:lnTo>
                  <a:lnTo>
                    <a:pt x="328440" y="33364"/>
                  </a:lnTo>
                  <a:lnTo>
                    <a:pt x="324777" y="27196"/>
                  </a:lnTo>
                  <a:lnTo>
                    <a:pt x="323608" y="25857"/>
                  </a:lnTo>
                  <a:close/>
                </a:path>
                <a:path w="332104" h="294004">
                  <a:moveTo>
                    <a:pt x="143146" y="107407"/>
                  </a:moveTo>
                  <a:lnTo>
                    <a:pt x="139006" y="107941"/>
                  </a:lnTo>
                  <a:lnTo>
                    <a:pt x="143012" y="111951"/>
                  </a:lnTo>
                  <a:lnTo>
                    <a:pt x="143146" y="107407"/>
                  </a:lnTo>
                  <a:close/>
                </a:path>
                <a:path w="332104" h="294004">
                  <a:moveTo>
                    <a:pt x="178320" y="106921"/>
                  </a:moveTo>
                  <a:lnTo>
                    <a:pt x="147102" y="106921"/>
                  </a:lnTo>
                  <a:lnTo>
                    <a:pt x="152004" y="107759"/>
                  </a:lnTo>
                  <a:lnTo>
                    <a:pt x="155953" y="108127"/>
                  </a:lnTo>
                  <a:lnTo>
                    <a:pt x="171787" y="108823"/>
                  </a:lnTo>
                  <a:lnTo>
                    <a:pt x="176115" y="108542"/>
                  </a:lnTo>
                  <a:lnTo>
                    <a:pt x="177458" y="107632"/>
                  </a:lnTo>
                  <a:lnTo>
                    <a:pt x="178320" y="106921"/>
                  </a:lnTo>
                  <a:close/>
                </a:path>
                <a:path w="332104" h="294004">
                  <a:moveTo>
                    <a:pt x="176115" y="108542"/>
                  </a:moveTo>
                  <a:lnTo>
                    <a:pt x="171787" y="108823"/>
                  </a:lnTo>
                  <a:lnTo>
                    <a:pt x="175698" y="108823"/>
                  </a:lnTo>
                  <a:lnTo>
                    <a:pt x="176115" y="108542"/>
                  </a:lnTo>
                  <a:close/>
                </a:path>
                <a:path w="332104" h="294004">
                  <a:moveTo>
                    <a:pt x="137166" y="106094"/>
                  </a:moveTo>
                  <a:lnTo>
                    <a:pt x="139006" y="107941"/>
                  </a:lnTo>
                  <a:lnTo>
                    <a:pt x="143146" y="107407"/>
                  </a:lnTo>
                  <a:lnTo>
                    <a:pt x="143177" y="106337"/>
                  </a:lnTo>
                  <a:lnTo>
                    <a:pt x="137166" y="106094"/>
                  </a:lnTo>
                  <a:close/>
                </a:path>
                <a:path w="332104" h="294004">
                  <a:moveTo>
                    <a:pt x="77258" y="17576"/>
                  </a:moveTo>
                  <a:lnTo>
                    <a:pt x="28674" y="17576"/>
                  </a:lnTo>
                  <a:lnTo>
                    <a:pt x="31239" y="17906"/>
                  </a:lnTo>
                  <a:lnTo>
                    <a:pt x="32255" y="18072"/>
                  </a:lnTo>
                  <a:lnTo>
                    <a:pt x="75509" y="36740"/>
                  </a:lnTo>
                  <a:lnTo>
                    <a:pt x="111735" y="71070"/>
                  </a:lnTo>
                  <a:lnTo>
                    <a:pt x="136370" y="105295"/>
                  </a:lnTo>
                  <a:lnTo>
                    <a:pt x="137166" y="106094"/>
                  </a:lnTo>
                  <a:lnTo>
                    <a:pt x="143177" y="106337"/>
                  </a:lnTo>
                  <a:lnTo>
                    <a:pt x="143146" y="107407"/>
                  </a:lnTo>
                  <a:lnTo>
                    <a:pt x="147102" y="106921"/>
                  </a:lnTo>
                  <a:lnTo>
                    <a:pt x="178320" y="106921"/>
                  </a:lnTo>
                  <a:lnTo>
                    <a:pt x="182388" y="103565"/>
                  </a:lnTo>
                  <a:lnTo>
                    <a:pt x="186912" y="99191"/>
                  </a:lnTo>
                  <a:lnTo>
                    <a:pt x="187126" y="98958"/>
                  </a:lnTo>
                  <a:lnTo>
                    <a:pt x="156715" y="98958"/>
                  </a:lnTo>
                  <a:lnTo>
                    <a:pt x="154925" y="98717"/>
                  </a:lnTo>
                  <a:lnTo>
                    <a:pt x="153680" y="98120"/>
                  </a:lnTo>
                  <a:lnTo>
                    <a:pt x="150157" y="94653"/>
                  </a:lnTo>
                  <a:lnTo>
                    <a:pt x="148295" y="92011"/>
                  </a:lnTo>
                  <a:lnTo>
                    <a:pt x="145994" y="88531"/>
                  </a:lnTo>
                  <a:lnTo>
                    <a:pt x="136208" y="74399"/>
                  </a:lnTo>
                  <a:lnTo>
                    <a:pt x="125058" y="60037"/>
                  </a:lnTo>
                  <a:lnTo>
                    <a:pt x="112912" y="46387"/>
                  </a:lnTo>
                  <a:lnTo>
                    <a:pt x="99718" y="33781"/>
                  </a:lnTo>
                  <a:lnTo>
                    <a:pt x="85418" y="22563"/>
                  </a:lnTo>
                  <a:lnTo>
                    <a:pt x="77258" y="17576"/>
                  </a:lnTo>
                  <a:close/>
                </a:path>
                <a:path w="332104" h="294004">
                  <a:moveTo>
                    <a:pt x="287664" y="9011"/>
                  </a:moveTo>
                  <a:lnTo>
                    <a:pt x="246540" y="21323"/>
                  </a:lnTo>
                  <a:lnTo>
                    <a:pt x="204478" y="52613"/>
                  </a:lnTo>
                  <a:lnTo>
                    <a:pt x="182814" y="77850"/>
                  </a:lnTo>
                  <a:lnTo>
                    <a:pt x="173327" y="88684"/>
                  </a:lnTo>
                  <a:lnTo>
                    <a:pt x="156715" y="98958"/>
                  </a:lnTo>
                  <a:lnTo>
                    <a:pt x="187126" y="98958"/>
                  </a:lnTo>
                  <a:lnTo>
                    <a:pt x="191082" y="94653"/>
                  </a:lnTo>
                  <a:lnTo>
                    <a:pt x="196428" y="88531"/>
                  </a:lnTo>
                  <a:lnTo>
                    <a:pt x="201102" y="82232"/>
                  </a:lnTo>
                  <a:lnTo>
                    <a:pt x="205801" y="76644"/>
                  </a:lnTo>
                  <a:lnTo>
                    <a:pt x="241304" y="44742"/>
                  </a:lnTo>
                  <a:lnTo>
                    <a:pt x="280007" y="26581"/>
                  </a:lnTo>
                  <a:lnTo>
                    <a:pt x="286128" y="25857"/>
                  </a:lnTo>
                  <a:lnTo>
                    <a:pt x="323608" y="25857"/>
                  </a:lnTo>
                  <a:lnTo>
                    <a:pt x="320126" y="21869"/>
                  </a:lnTo>
                  <a:lnTo>
                    <a:pt x="315584" y="18135"/>
                  </a:lnTo>
                  <a:lnTo>
                    <a:pt x="293926" y="18135"/>
                  </a:lnTo>
                  <a:lnTo>
                    <a:pt x="295184" y="9588"/>
                  </a:lnTo>
                  <a:lnTo>
                    <a:pt x="294193" y="9436"/>
                  </a:lnTo>
                  <a:lnTo>
                    <a:pt x="287664" y="9011"/>
                  </a:lnTo>
                  <a:close/>
                </a:path>
                <a:path w="332104" h="294004">
                  <a:moveTo>
                    <a:pt x="295184" y="9588"/>
                  </a:moveTo>
                  <a:lnTo>
                    <a:pt x="293926" y="18135"/>
                  </a:lnTo>
                  <a:lnTo>
                    <a:pt x="295201" y="10277"/>
                  </a:lnTo>
                  <a:lnTo>
                    <a:pt x="295184" y="9588"/>
                  </a:lnTo>
                  <a:close/>
                </a:path>
                <a:path w="332104" h="294004">
                  <a:moveTo>
                    <a:pt x="295308" y="9617"/>
                  </a:moveTo>
                  <a:lnTo>
                    <a:pt x="293926" y="18135"/>
                  </a:lnTo>
                  <a:lnTo>
                    <a:pt x="315584" y="18135"/>
                  </a:lnTo>
                  <a:lnTo>
                    <a:pt x="314679" y="17391"/>
                  </a:lnTo>
                  <a:lnTo>
                    <a:pt x="308617" y="13800"/>
                  </a:lnTo>
                  <a:lnTo>
                    <a:pt x="302074" y="11173"/>
                  </a:lnTo>
                  <a:lnTo>
                    <a:pt x="295308" y="9617"/>
                  </a:lnTo>
                  <a:close/>
                </a:path>
                <a:path w="332104" h="294004">
                  <a:moveTo>
                    <a:pt x="295225" y="9588"/>
                  </a:moveTo>
                  <a:close/>
                </a:path>
                <a:path w="332104" h="294004">
                  <a:moveTo>
                    <a:pt x="35354" y="1041"/>
                  </a:move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22335" y="5449643"/>
              <a:ext cx="91960" cy="19745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364414" y="5305602"/>
              <a:ext cx="93345" cy="600075"/>
            </a:xfrm>
            <a:custGeom>
              <a:avLst/>
              <a:gdLst/>
              <a:ahLst/>
              <a:cxnLst/>
              <a:rect l="l" t="t" r="r" b="b"/>
              <a:pathLst>
                <a:path w="93345" h="600075">
                  <a:moveTo>
                    <a:pt x="76022" y="0"/>
                  </a:moveTo>
                  <a:lnTo>
                    <a:pt x="0" y="597534"/>
                  </a:lnTo>
                  <a:lnTo>
                    <a:pt x="17157" y="599719"/>
                  </a:lnTo>
                  <a:lnTo>
                    <a:pt x="93179" y="2184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2B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60868" y="4492065"/>
              <a:ext cx="162249" cy="196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40426" y="5057646"/>
              <a:ext cx="162249" cy="19691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02075" y="5620322"/>
              <a:ext cx="162255" cy="19692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22209" y="4493762"/>
              <a:ext cx="165836" cy="20313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138827" y="5383047"/>
              <a:ext cx="700303" cy="5257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53229" y="5395226"/>
              <a:ext cx="14668" cy="145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29187" y="5773737"/>
              <a:ext cx="186156" cy="11683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64303" y="5678487"/>
              <a:ext cx="86815" cy="10667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65840" y="5656897"/>
              <a:ext cx="212953" cy="11595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807685" y="5677928"/>
              <a:ext cx="5308" cy="166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16411" y="5684621"/>
              <a:ext cx="14655" cy="1457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657974" y="5871006"/>
              <a:ext cx="129301" cy="8255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516429" y="5694476"/>
              <a:ext cx="150133" cy="2438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71884" y="5710986"/>
              <a:ext cx="136601" cy="15875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54917" y="5740400"/>
              <a:ext cx="14643" cy="1459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006162" y="5529275"/>
              <a:ext cx="19380" cy="2647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358168" y="5749010"/>
              <a:ext cx="48120" cy="5674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450472" y="5891860"/>
              <a:ext cx="38366" cy="264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287542" y="3098838"/>
              <a:ext cx="181686" cy="1371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581966" y="3195193"/>
              <a:ext cx="19278" cy="2230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336193" y="3201974"/>
              <a:ext cx="74777" cy="742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873405" y="2774911"/>
              <a:ext cx="239293" cy="54460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245756" y="2826169"/>
              <a:ext cx="177304" cy="13944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45896" y="2863265"/>
              <a:ext cx="271881" cy="34671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702896" y="2880588"/>
              <a:ext cx="100378" cy="3177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251091" y="2914891"/>
              <a:ext cx="6705" cy="538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991780" y="2919641"/>
              <a:ext cx="115163" cy="18741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663358" y="2927743"/>
              <a:ext cx="131063" cy="2903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809098" y="3105022"/>
              <a:ext cx="136986" cy="9632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350038" y="2708681"/>
              <a:ext cx="132054" cy="4907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09900" y="6583619"/>
              <a:ext cx="5230495" cy="1675764"/>
            </a:xfrm>
            <a:custGeom>
              <a:avLst/>
              <a:gdLst/>
              <a:ahLst/>
              <a:cxnLst/>
              <a:rect l="l" t="t" r="r" b="b"/>
              <a:pathLst>
                <a:path w="5230494" h="1675765">
                  <a:moveTo>
                    <a:pt x="130606" y="0"/>
                  </a:moveTo>
                  <a:lnTo>
                    <a:pt x="0" y="1026680"/>
                  </a:lnTo>
                  <a:lnTo>
                    <a:pt x="5099685" y="1675434"/>
                  </a:lnTo>
                  <a:lnTo>
                    <a:pt x="5230304" y="648766"/>
                  </a:lnTo>
                  <a:lnTo>
                    <a:pt x="130606" y="0"/>
                  </a:lnTo>
                  <a:close/>
                </a:path>
              </a:pathLst>
            </a:custGeom>
            <a:solidFill>
              <a:srgbClr val="E34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 rot="420000">
            <a:off x="10114760" y="7039610"/>
            <a:ext cx="2757018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sz="3300" spc="502" baseline="1262" dirty="0">
                <a:solidFill>
                  <a:srgbClr val="FFFFFF"/>
                </a:solidFill>
                <a:latin typeface="KabelLTStd-Book"/>
                <a:cs typeface="KabelLTStd-Book"/>
              </a:rPr>
              <a:t>FREE</a:t>
            </a:r>
            <a:r>
              <a:rPr sz="3300" spc="1245" baseline="1262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2200" spc="400" dirty="0">
                <a:solidFill>
                  <a:srgbClr val="FFFFFF"/>
                </a:solidFill>
                <a:latin typeface="KabelLTStd-Book"/>
                <a:cs typeface="KabelLTStd-Book"/>
              </a:rPr>
              <a:t>CHRISTMAS</a:t>
            </a:r>
            <a:r>
              <a:rPr sz="2200" spc="-85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2200">
              <a:latin typeface="KabelLTStd-Book"/>
              <a:cs typeface="KabelLTStd-Book"/>
            </a:endParaRPr>
          </a:p>
        </p:txBody>
      </p:sp>
      <p:sp>
        <p:nvSpPr>
          <p:cNvPr id="102" name="object 102"/>
          <p:cNvSpPr txBox="1"/>
          <p:nvPr/>
        </p:nvSpPr>
        <p:spPr>
          <a:xfrm rot="420000">
            <a:off x="12945705" y="7271535"/>
            <a:ext cx="776274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</a:pPr>
            <a:r>
              <a:rPr sz="2200" spc="335" dirty="0">
                <a:solidFill>
                  <a:srgbClr val="FFFFFF"/>
                </a:solidFill>
                <a:latin typeface="KabelLTStd-Book"/>
                <a:cs typeface="KabelLTStd-Book"/>
              </a:rPr>
              <a:t>GIFT</a:t>
            </a:r>
            <a:r>
              <a:rPr sz="2200" spc="-85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2200">
              <a:latin typeface="KabelLTStd-Book"/>
              <a:cs typeface="KabelLTStd-Book"/>
            </a:endParaRPr>
          </a:p>
        </p:txBody>
      </p:sp>
      <p:sp>
        <p:nvSpPr>
          <p:cNvPr id="103" name="object 103"/>
          <p:cNvSpPr txBox="1"/>
          <p:nvPr/>
        </p:nvSpPr>
        <p:spPr>
          <a:xfrm rot="420000">
            <a:off x="13790171" y="7395934"/>
            <a:ext cx="1037883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2200" spc="360" dirty="0">
                <a:solidFill>
                  <a:srgbClr val="FFFFFF"/>
                </a:solidFill>
                <a:latin typeface="KabelLTStd-Book"/>
                <a:cs typeface="KabelLTStd-Book"/>
              </a:rPr>
              <a:t>GUIDE</a:t>
            </a:r>
            <a:r>
              <a:rPr sz="2200" spc="-85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2200">
              <a:latin typeface="KabelLTStd-Book"/>
              <a:cs typeface="KabelLTStd-Book"/>
            </a:endParaRPr>
          </a:p>
        </p:txBody>
      </p:sp>
      <p:sp>
        <p:nvSpPr>
          <p:cNvPr id="104" name="object 104"/>
          <p:cNvSpPr txBox="1"/>
          <p:nvPr/>
        </p:nvSpPr>
        <p:spPr>
          <a:xfrm rot="420000">
            <a:off x="11691442" y="3315332"/>
            <a:ext cx="61881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200" spc="180" dirty="0">
                <a:solidFill>
                  <a:srgbClr val="FFFFFF"/>
                </a:solidFill>
                <a:latin typeface="KabelLTStd-Book"/>
                <a:cs typeface="KabelLTStd-Book"/>
              </a:rPr>
              <a:t>WHERE</a:t>
            </a:r>
            <a:r>
              <a:rPr sz="1200" spc="-50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1200">
              <a:latin typeface="KabelLTStd-Book"/>
              <a:cs typeface="KabelLTStd-Book"/>
            </a:endParaRPr>
          </a:p>
        </p:txBody>
      </p:sp>
      <p:sp>
        <p:nvSpPr>
          <p:cNvPr id="105" name="object 105"/>
          <p:cNvSpPr txBox="1"/>
          <p:nvPr/>
        </p:nvSpPr>
        <p:spPr>
          <a:xfrm rot="420000">
            <a:off x="12353474" y="3426625"/>
            <a:ext cx="103660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200" spc="200" dirty="0">
                <a:solidFill>
                  <a:srgbClr val="FFFFFF"/>
                </a:solidFill>
                <a:latin typeface="KabelLTStd-Book"/>
                <a:cs typeface="KabelLTStd-Book"/>
              </a:rPr>
              <a:t>CHRISTMAS</a:t>
            </a:r>
            <a:r>
              <a:rPr sz="1200" spc="-50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1200">
              <a:latin typeface="KabelLTStd-Book"/>
              <a:cs typeface="KabelLTStd-Book"/>
            </a:endParaRPr>
          </a:p>
        </p:txBody>
      </p:sp>
      <p:sp>
        <p:nvSpPr>
          <p:cNvPr id="106" name="object 106"/>
          <p:cNvSpPr txBox="1"/>
          <p:nvPr/>
        </p:nvSpPr>
        <p:spPr>
          <a:xfrm rot="420000">
            <a:off x="13414554" y="3508556"/>
            <a:ext cx="21780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200" spc="110" dirty="0">
                <a:solidFill>
                  <a:srgbClr val="FFFFFF"/>
                </a:solidFill>
                <a:latin typeface="KabelLTStd-Book"/>
                <a:cs typeface="KabelLTStd-Book"/>
              </a:rPr>
              <a:t>IS</a:t>
            </a:r>
            <a:r>
              <a:rPr sz="1200" spc="-50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1200">
              <a:latin typeface="KabelLTStd-Book"/>
              <a:cs typeface="KabelLTStd-Book"/>
            </a:endParaRPr>
          </a:p>
        </p:txBody>
      </p:sp>
      <p:sp>
        <p:nvSpPr>
          <p:cNvPr id="107" name="object 107"/>
          <p:cNvSpPr txBox="1"/>
          <p:nvPr/>
        </p:nvSpPr>
        <p:spPr>
          <a:xfrm rot="420000">
            <a:off x="13653011" y="3559320"/>
            <a:ext cx="53243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200" spc="165" dirty="0">
                <a:solidFill>
                  <a:srgbClr val="FFFFFF"/>
                </a:solidFill>
                <a:latin typeface="KabelLTStd-Book"/>
                <a:cs typeface="KabelLTStd-Book"/>
              </a:rPr>
              <a:t>MADE</a:t>
            </a:r>
            <a:r>
              <a:rPr sz="1200" spc="-50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endParaRPr sz="1200">
              <a:latin typeface="KabelLTStd-Book"/>
              <a:cs typeface="KabelLTStd-Book"/>
            </a:endParaRPr>
          </a:p>
        </p:txBody>
      </p:sp>
      <p:sp>
        <p:nvSpPr>
          <p:cNvPr id="108" name="object 108"/>
          <p:cNvSpPr txBox="1"/>
          <p:nvPr/>
        </p:nvSpPr>
        <p:spPr>
          <a:xfrm rot="420000">
            <a:off x="10115138" y="7494640"/>
            <a:ext cx="458213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800" spc="-15" baseline="6944" dirty="0">
                <a:solidFill>
                  <a:srgbClr val="FFFFFF"/>
                </a:solidFill>
                <a:latin typeface="KabelLTStd-Book"/>
                <a:cs typeface="KabelLTStd-Book"/>
              </a:rPr>
              <a:t>Featuring</a:t>
            </a:r>
            <a:r>
              <a:rPr sz="1800" spc="-7" baseline="6944" dirty="0">
                <a:solidFill>
                  <a:srgbClr val="FFFFFF"/>
                </a:solidFill>
                <a:latin typeface="KabelLTStd-Book"/>
                <a:cs typeface="KabelLTStd-Book"/>
              </a:rPr>
              <a:t> over</a:t>
            </a:r>
            <a:r>
              <a:rPr sz="1800" baseline="6944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100</a:t>
            </a:r>
            <a:r>
              <a:rPr sz="1800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gift</a:t>
            </a:r>
            <a:r>
              <a:rPr sz="1800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ideas from</a:t>
            </a:r>
            <a:r>
              <a:rPr sz="1800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the</a:t>
            </a:r>
            <a:r>
              <a:rPr sz="1800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fantastic</a:t>
            </a:r>
            <a:r>
              <a:rPr sz="1800" baseline="4629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independent shops</a:t>
            </a:r>
            <a:r>
              <a:rPr sz="1800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7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of</a:t>
            </a:r>
            <a:r>
              <a:rPr sz="1800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800" spc="-15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Perth,</a:t>
            </a:r>
            <a:r>
              <a:rPr sz="1800" baseline="2314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KabelLTStd-Book"/>
                <a:cs typeface="KabelLTStd-Book"/>
              </a:rPr>
              <a:t>City</a:t>
            </a:r>
            <a:r>
              <a:rPr sz="1200" dirty="0">
                <a:solidFill>
                  <a:srgbClr val="FFFFFF"/>
                </a:solidFill>
                <a:latin typeface="KabelLTStd-Book"/>
                <a:cs typeface="KabelLTStd-Boo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KabelLTStd-Book"/>
                <a:cs typeface="KabelLTStd-Book"/>
              </a:rPr>
              <a:t>and </a:t>
            </a:r>
            <a:r>
              <a:rPr sz="1200" spc="-25" dirty="0">
                <a:solidFill>
                  <a:srgbClr val="FFFFFF"/>
                </a:solidFill>
                <a:latin typeface="KabelLTStd-Book"/>
                <a:cs typeface="KabelLTStd-Book"/>
              </a:rPr>
              <a:t>Towns</a:t>
            </a:r>
            <a:endParaRPr sz="1200">
              <a:latin typeface="KabelLTStd-Book"/>
              <a:cs typeface="KabelLTStd-Book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779003" y="640702"/>
            <a:ext cx="6017260" cy="7861300"/>
          </a:xfrm>
          <a:custGeom>
            <a:avLst/>
            <a:gdLst/>
            <a:ahLst/>
            <a:cxnLst/>
            <a:rect l="l" t="t" r="r" b="b"/>
            <a:pathLst>
              <a:path w="6017259" h="7861300">
                <a:moveTo>
                  <a:pt x="917536" y="0"/>
                </a:moveTo>
                <a:lnTo>
                  <a:pt x="0" y="7212431"/>
                </a:lnTo>
                <a:lnTo>
                  <a:pt x="5099697" y="7861198"/>
                </a:lnTo>
                <a:lnTo>
                  <a:pt x="6017234" y="648766"/>
                </a:lnTo>
                <a:lnTo>
                  <a:pt x="917536" y="0"/>
                </a:lnTo>
                <a:close/>
              </a:path>
            </a:pathLst>
          </a:custGeom>
          <a:ln w="12699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273586"/>
            <a:ext cx="6667500" cy="154432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1160145" algn="l"/>
                <a:tab pos="2771775" algn="l"/>
                <a:tab pos="3948429" algn="l"/>
              </a:tabLst>
            </a:pPr>
            <a:r>
              <a:rPr dirty="0"/>
              <a:t>The	Perth	Gift	Card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700" spc="110" dirty="0">
                <a:solidFill>
                  <a:srgbClr val="F48796"/>
                </a:solidFill>
                <a:latin typeface="KabelLTStd-Heavy"/>
                <a:cs typeface="KabelLTStd-Heavy"/>
              </a:rPr>
              <a:t>‘Scotland</a:t>
            </a:r>
            <a:r>
              <a:rPr sz="2700" spc="26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00" dirty="0">
                <a:solidFill>
                  <a:srgbClr val="F48796"/>
                </a:solidFill>
                <a:latin typeface="KabelLTStd-Heavy"/>
                <a:cs typeface="KabelLTStd-Heavy"/>
              </a:rPr>
              <a:t>Loves</a:t>
            </a:r>
            <a:r>
              <a:rPr sz="2700" spc="265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05" dirty="0">
                <a:solidFill>
                  <a:srgbClr val="F48796"/>
                </a:solidFill>
                <a:latin typeface="KabelLTStd-Heavy"/>
                <a:cs typeface="KabelLTStd-Heavy"/>
              </a:rPr>
              <a:t>Local’</a:t>
            </a:r>
            <a:r>
              <a:rPr sz="2700" spc="26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85" dirty="0">
                <a:solidFill>
                  <a:srgbClr val="F48796"/>
                </a:solidFill>
                <a:latin typeface="KabelLTStd-Heavy"/>
                <a:cs typeface="KabelLTStd-Heavy"/>
              </a:rPr>
              <a:t>for</a:t>
            </a:r>
            <a:r>
              <a:rPr sz="2700" spc="265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75" dirty="0">
                <a:solidFill>
                  <a:srgbClr val="F48796"/>
                </a:solidFill>
                <a:latin typeface="KabelLTStd-Heavy"/>
                <a:cs typeface="KabelLTStd-Heavy"/>
              </a:rPr>
              <a:t>Perth</a:t>
            </a:r>
            <a:r>
              <a:rPr sz="2700" spc="265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-5" dirty="0">
                <a:solidFill>
                  <a:srgbClr val="F48796"/>
                </a:solidFill>
                <a:latin typeface="KabelLTStd-Heavy"/>
                <a:cs typeface="KabelLTStd-Heavy"/>
              </a:rPr>
              <a:t>&amp;</a:t>
            </a:r>
            <a:r>
              <a:rPr sz="2700" spc="26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25" dirty="0">
                <a:solidFill>
                  <a:srgbClr val="F48796"/>
                </a:solidFill>
                <a:latin typeface="KabelLTStd-Heavy"/>
                <a:cs typeface="KabelLTStd-Heavy"/>
              </a:rPr>
              <a:t>Kinross</a:t>
            </a:r>
            <a:endParaRPr sz="2700" dirty="0">
              <a:latin typeface="KabelLTStd-Heavy"/>
              <a:cs typeface="KabelLTStd-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2352393"/>
            <a:ext cx="6200775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 algn="just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Businesses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across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region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can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now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accept</a:t>
            </a:r>
            <a:r>
              <a:rPr sz="290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the </a:t>
            </a:r>
            <a:r>
              <a:rPr sz="2900" spc="-69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Scotland Loves Local </a:t>
            </a:r>
            <a:r>
              <a:rPr sz="2900" spc="-25" dirty="0">
                <a:solidFill>
                  <a:srgbClr val="2D1749"/>
                </a:solidFill>
                <a:latin typeface="KabelLTStd-Book"/>
                <a:cs typeface="KabelLTStd-Book"/>
              </a:rPr>
              <a:t>Perth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&amp; Kinross Card and </a:t>
            </a:r>
            <a:r>
              <a:rPr sz="2900" spc="-68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spc="-3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90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spc="-25" dirty="0">
                <a:solidFill>
                  <a:srgbClr val="2D1749"/>
                </a:solidFill>
                <a:latin typeface="KabelLTStd-Book"/>
                <a:cs typeface="KabelLTStd-Book"/>
              </a:rPr>
              <a:t>Perth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 Gift</a:t>
            </a:r>
            <a:r>
              <a:rPr sz="290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Card.</a:t>
            </a:r>
            <a:endParaRPr sz="2900">
              <a:latin typeface="KabelLTStd-Book"/>
              <a:cs typeface="KabelLTStd-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KabelLTStd-Book"/>
              <a:cs typeface="KabelLTStd-Book"/>
            </a:endParaRPr>
          </a:p>
          <a:p>
            <a:pPr marL="927100" indent="-5461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900" spc="-25" dirty="0">
                <a:solidFill>
                  <a:srgbClr val="2D1749"/>
                </a:solidFill>
                <a:latin typeface="KabelLTStd-Book"/>
                <a:cs typeface="KabelLTStd-Book"/>
              </a:rPr>
              <a:t>Free</a:t>
            </a:r>
            <a:r>
              <a:rPr sz="2900" spc="-4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to</a:t>
            </a:r>
            <a:r>
              <a:rPr sz="2900" spc="-4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accept</a:t>
            </a:r>
            <a:endParaRPr sz="2900">
              <a:latin typeface="KabelLTStd-Book"/>
              <a:cs typeface="KabelLTStd-Book"/>
            </a:endParaRPr>
          </a:p>
          <a:p>
            <a:pPr marL="927100" indent="-5461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Simple</a:t>
            </a:r>
            <a:r>
              <a:rPr sz="2900" spc="-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to</a:t>
            </a:r>
            <a:r>
              <a:rPr sz="2900" spc="-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join</a:t>
            </a:r>
            <a:endParaRPr sz="2900">
              <a:latin typeface="KabelLTStd-Book"/>
              <a:cs typeface="KabelLTStd-Book"/>
            </a:endParaRPr>
          </a:p>
          <a:p>
            <a:pPr marL="927100" indent="-5461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No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fee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outwith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your</a:t>
            </a:r>
            <a:r>
              <a:rPr sz="290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own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merchant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costs</a:t>
            </a:r>
            <a:endParaRPr sz="2900">
              <a:latin typeface="KabelLTStd-Book"/>
              <a:cs typeface="KabelLTStd-Book"/>
            </a:endParaRPr>
          </a:p>
          <a:p>
            <a:pPr marL="927100" indent="-5461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Redeemed</a:t>
            </a:r>
            <a:r>
              <a:rPr sz="290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via</a:t>
            </a:r>
            <a:r>
              <a:rPr sz="290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900" spc="-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MasterCard</a:t>
            </a:r>
            <a:r>
              <a:rPr sz="2900" spc="-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network</a:t>
            </a:r>
            <a:endParaRPr sz="2900">
              <a:latin typeface="KabelLTStd-Book"/>
              <a:cs typeface="KabelLTStd-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KabelLTStd-Book"/>
              <a:cs typeface="KabelLTStd-Book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Register</a:t>
            </a:r>
            <a:r>
              <a:rPr sz="2900" spc="2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dirty="0">
                <a:solidFill>
                  <a:srgbClr val="2D1749"/>
                </a:solidFill>
                <a:latin typeface="KabelLTStd-Book"/>
                <a:cs typeface="KabelLTStd-Book"/>
              </a:rPr>
              <a:t>at:</a:t>
            </a:r>
            <a:r>
              <a:rPr sz="2900" spc="1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900" b="1" spc="-5" dirty="0">
                <a:solidFill>
                  <a:srgbClr val="2D1749"/>
                </a:solidFill>
                <a:latin typeface="KabelLTStd-Heavy"/>
                <a:cs typeface="KabelLTStd-Heavy"/>
              </a:rPr>
              <a:t>lovelocal.scot/register-your-business/</a:t>
            </a:r>
            <a:endParaRPr sz="2900">
              <a:latin typeface="KabelLTStd-Heavy"/>
              <a:cs typeface="KabelLTStd-Heavy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2007" y="1900562"/>
            <a:ext cx="7592217" cy="5694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273586"/>
            <a:ext cx="8233409" cy="154432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1597025" algn="l"/>
                <a:tab pos="2593340" algn="l"/>
                <a:tab pos="5514340" algn="l"/>
              </a:tabLst>
            </a:pPr>
            <a:r>
              <a:rPr dirty="0"/>
              <a:t>Think	Big	Perthshire	Campaign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700" spc="90" dirty="0">
                <a:solidFill>
                  <a:srgbClr val="F48796"/>
                </a:solidFill>
                <a:latin typeface="KabelLTStd-Heavy"/>
                <a:cs typeface="KabelLTStd-Heavy"/>
              </a:rPr>
              <a:t>March</a:t>
            </a:r>
            <a:r>
              <a:rPr sz="2700" spc="25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-5" dirty="0">
                <a:solidFill>
                  <a:srgbClr val="F48796"/>
                </a:solidFill>
                <a:latin typeface="KabelLTStd-Heavy"/>
                <a:cs typeface="KabelLTStd-Heavy"/>
              </a:rPr>
              <a:t>&amp;</a:t>
            </a:r>
            <a:r>
              <a:rPr sz="2700" spc="25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00" dirty="0">
                <a:solidFill>
                  <a:srgbClr val="F48796"/>
                </a:solidFill>
                <a:latin typeface="KabelLTStd-Heavy"/>
                <a:cs typeface="KabelLTStd-Heavy"/>
              </a:rPr>
              <a:t>April</a:t>
            </a:r>
            <a:r>
              <a:rPr sz="2700" spc="25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125" dirty="0">
                <a:solidFill>
                  <a:srgbClr val="F48796"/>
                </a:solidFill>
                <a:latin typeface="KabelLTStd-Heavy"/>
                <a:cs typeface="KabelLTStd-Heavy"/>
              </a:rPr>
              <a:t>2022</a:t>
            </a:r>
            <a:endParaRPr sz="2700">
              <a:latin typeface="KabelLTStd-Heavy"/>
              <a:cs typeface="KabelLTStd-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899" y="2505369"/>
            <a:ext cx="8758555" cy="3540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8159" indent="-506095">
              <a:lnSpc>
                <a:spcPct val="100000"/>
              </a:lnSpc>
              <a:spcBef>
                <a:spcPts val="13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£70K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grant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funding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from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Visit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Scotland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Focused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on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25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–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45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age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group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Outdoor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enthusiasts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looking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for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experiences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Hero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Video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5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additional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social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videos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Landing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-15" dirty="0">
                <a:solidFill>
                  <a:srgbClr val="2D1749"/>
                </a:solidFill>
                <a:latin typeface="KabelLTStd-Book"/>
                <a:cs typeface="KabelLTStd-Book"/>
              </a:rPr>
              <a:t>Page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with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links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out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to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key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topics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Building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image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library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Radio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advertising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Campaign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Presenter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-45" dirty="0">
                <a:solidFill>
                  <a:srgbClr val="2D1749"/>
                </a:solidFill>
                <a:latin typeface="KabelLTStd-Book"/>
                <a:cs typeface="KabelLTStd-Book"/>
              </a:rPr>
              <a:t>Talk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Ups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across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Scotland</a:t>
            </a:r>
            <a:endParaRPr sz="2850">
              <a:latin typeface="KabelLTStd-Book"/>
              <a:cs typeface="KabelLTStd-Book"/>
            </a:endParaRPr>
          </a:p>
          <a:p>
            <a:pPr marL="518159" indent="-506095">
              <a:lnSpc>
                <a:spcPct val="100000"/>
              </a:lnSpc>
              <a:spcBef>
                <a:spcPts val="40"/>
              </a:spcBef>
              <a:buChar char="•"/>
              <a:tabLst>
                <a:tab pos="518159" algn="l"/>
                <a:tab pos="518795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Coverage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in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 Cosmopolitan, Men’s Health, </a:t>
            </a:r>
            <a:r>
              <a:rPr sz="2850" spc="-2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 Skinny</a:t>
            </a:r>
            <a:endParaRPr sz="2850">
              <a:latin typeface="KabelLTStd-Book"/>
              <a:cs typeface="KabelLTStd-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4343" y="635000"/>
            <a:ext cx="5506669" cy="7899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8205244"/>
            <a:ext cx="36195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2D1749"/>
                </a:solidFill>
                <a:latin typeface="KabelLTStd-Book"/>
                <a:cs typeface="KabelLTStd-Book"/>
              </a:rPr>
              <a:t>Sample</a:t>
            </a:r>
            <a:r>
              <a:rPr sz="250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500" spc="-5" dirty="0">
                <a:solidFill>
                  <a:srgbClr val="2D1749"/>
                </a:solidFill>
                <a:latin typeface="KabelLTStd-Book"/>
                <a:cs typeface="KabelLTStd-Book"/>
              </a:rPr>
              <a:t>Campaign Imagery</a:t>
            </a:r>
            <a:endParaRPr sz="2500" dirty="0">
              <a:latin typeface="KabelLTStd-Book"/>
              <a:cs typeface="KabelLTStd-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erthshire | Think Big.">
            <a:extLst>
              <a:ext uri="{FF2B5EF4-FFF2-40B4-BE49-F238E27FC236}">
                <a16:creationId xmlns:a16="http://schemas.microsoft.com/office/drawing/2014/main" id="{7F17FDF5-2254-67F5-0439-FE1BC8DE6D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1600" y="-20320"/>
            <a:ext cx="16357600" cy="924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273586"/>
            <a:ext cx="8233409" cy="154432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1597025" algn="l"/>
                <a:tab pos="2593340" algn="l"/>
                <a:tab pos="5514340" algn="l"/>
              </a:tabLst>
            </a:pPr>
            <a:r>
              <a:rPr dirty="0"/>
              <a:t>Think	Big	Perthshire	Campaign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700" spc="80" dirty="0">
                <a:solidFill>
                  <a:srgbClr val="F48796"/>
                </a:solidFill>
                <a:latin typeface="KabelLTStd-Heavy"/>
                <a:cs typeface="KabelLTStd-Heavy"/>
              </a:rPr>
              <a:t>KEY</a:t>
            </a:r>
            <a:r>
              <a:rPr sz="2700" spc="22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spc="75" dirty="0">
                <a:solidFill>
                  <a:srgbClr val="F48796"/>
                </a:solidFill>
                <a:latin typeface="KabelLTStd-Heavy"/>
                <a:cs typeface="KabelLTStd-Heavy"/>
              </a:rPr>
              <a:t>STATS</a:t>
            </a:r>
            <a:endParaRPr sz="2700">
              <a:latin typeface="KabelLTStd-Heavy"/>
              <a:cs typeface="KabelLTStd-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9366" y="3418376"/>
            <a:ext cx="2694305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0" marR="5080" indent="-940435">
              <a:lnSpc>
                <a:spcPct val="101099"/>
              </a:lnSpc>
              <a:spcBef>
                <a:spcPts val="95"/>
              </a:spcBef>
            </a:pP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Competition </a:t>
            </a:r>
            <a:r>
              <a:rPr sz="2050" spc="-15" dirty="0">
                <a:solidFill>
                  <a:srgbClr val="2D1749"/>
                </a:solidFill>
                <a:latin typeface="KabelITCbyBT-Medium"/>
                <a:cs typeface="KabelITCbyBT-Medium"/>
              </a:rPr>
              <a:t>Page </a:t>
            </a:r>
            <a:r>
              <a:rPr sz="2050" spc="20" dirty="0">
                <a:solidFill>
                  <a:srgbClr val="2D1749"/>
                </a:solidFill>
                <a:latin typeface="KabelITCbyBT-Medium"/>
                <a:cs typeface="KabelITCbyBT-Medium"/>
              </a:rPr>
              <a:t>Views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lang="en-GB"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8,307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7820" y="5429215"/>
            <a:ext cx="2177415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4055" marR="5080" indent="-681990">
              <a:lnSpc>
                <a:spcPct val="101099"/>
              </a:lnSpc>
              <a:spcBef>
                <a:spcPts val="95"/>
              </a:spcBef>
            </a:pP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Competition</a:t>
            </a:r>
            <a:r>
              <a:rPr sz="2050" spc="-5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Entries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lang="en-GB"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8,937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5270" y="5429215"/>
            <a:ext cx="2207260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8025" marR="5080" indent="-695960">
              <a:lnSpc>
                <a:spcPct val="101099"/>
              </a:lnSpc>
              <a:spcBef>
                <a:spcPts val="95"/>
              </a:spcBef>
            </a:pPr>
            <a:r>
              <a:rPr sz="2050" spc="-10" dirty="0">
                <a:solidFill>
                  <a:srgbClr val="2D1749"/>
                </a:solidFill>
                <a:latin typeface="KabelITCbyBT-Medium"/>
                <a:cs typeface="KabelITCbyBT-Medium"/>
              </a:rPr>
              <a:t>Website </a:t>
            </a:r>
            <a:r>
              <a:rPr sz="2050" spc="-15" dirty="0">
                <a:solidFill>
                  <a:srgbClr val="2D1749"/>
                </a:solidFill>
                <a:latin typeface="KabelITCbyBT-Medium"/>
                <a:cs typeface="KabelITCbyBT-Medium"/>
              </a:rPr>
              <a:t>Page </a:t>
            </a:r>
            <a:r>
              <a:rPr sz="2050" spc="20" dirty="0">
                <a:solidFill>
                  <a:srgbClr val="2D1749"/>
                </a:solidFill>
                <a:latin typeface="KabelITCbyBT-Medium"/>
                <a:cs typeface="KabelITCbyBT-Medium"/>
              </a:rPr>
              <a:t>Views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lang="en-GB"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56,359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9600" y="3418376"/>
            <a:ext cx="4610430" cy="6519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9465" marR="5080" indent="-787400" algn="ctr">
              <a:lnSpc>
                <a:spcPct val="101099"/>
              </a:lnSpc>
              <a:spcBef>
                <a:spcPts val="95"/>
              </a:spcBef>
            </a:pPr>
            <a:r>
              <a:rPr sz="2050" spc="-35" dirty="0">
                <a:solidFill>
                  <a:srgbClr val="2D1749"/>
                </a:solidFill>
                <a:latin typeface="KabelITCbyBT-Medium"/>
                <a:cs typeface="KabelITCbyBT-Medium"/>
              </a:rPr>
              <a:t>YouTube </a:t>
            </a:r>
            <a:r>
              <a:rPr sz="2050" spc="20" dirty="0">
                <a:solidFill>
                  <a:srgbClr val="2D1749"/>
                </a:solidFill>
                <a:latin typeface="KabelITCbyBT-Medium"/>
                <a:cs typeface="KabelITCbyBT-Medium"/>
              </a:rPr>
              <a:t>Video Views </a:t>
            </a:r>
            <a:r>
              <a:rPr lang="en-GB" sz="2050" spc="20" dirty="0">
                <a:solidFill>
                  <a:srgbClr val="2D1749"/>
                </a:solidFill>
                <a:latin typeface="KabelITCbyBT-Medium"/>
                <a:cs typeface="KabelITCbyBT-Medium"/>
              </a:rPr>
              <a:t>/ Minutes Watched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lang="en-GB"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      </a:t>
            </a:r>
          </a:p>
          <a:p>
            <a:pPr marL="799465" marR="5080" indent="-787400" algn="ctr">
              <a:lnSpc>
                <a:spcPct val="101099"/>
              </a:lnSpc>
              <a:spcBef>
                <a:spcPts val="95"/>
              </a:spcBef>
            </a:pPr>
            <a:r>
              <a:rPr lang="en-GB"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127,000 / 246,000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95600" y="3418376"/>
            <a:ext cx="3168650" cy="6519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9355" marR="5080" indent="-1177290" algn="ctr">
              <a:lnSpc>
                <a:spcPct val="101099"/>
              </a:lnSpc>
              <a:spcBef>
                <a:spcPts val="95"/>
              </a:spcBef>
            </a:pP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All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other 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Social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 Media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 Reach</a:t>
            </a:r>
            <a:endParaRPr lang="en-GB" sz="2050" dirty="0">
              <a:solidFill>
                <a:srgbClr val="2D1749"/>
              </a:solidFill>
              <a:latin typeface="KabelITCbyBT-Medium"/>
              <a:cs typeface="KabelITCbyBT-Medium"/>
            </a:endParaRPr>
          </a:p>
          <a:p>
            <a:pPr marL="1189355" marR="5080" indent="-1177290" algn="ctr">
              <a:lnSpc>
                <a:spcPct val="101099"/>
              </a:lnSpc>
              <a:spcBef>
                <a:spcPts val="95"/>
              </a:spcBef>
            </a:pPr>
            <a:r>
              <a:rPr lang="en-GB"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1.2 Million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09835" y="5429215"/>
            <a:ext cx="3338829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5080" marR="5080" indent="-1263015">
              <a:lnSpc>
                <a:spcPct val="101099"/>
              </a:lnSpc>
              <a:spcBef>
                <a:spcPts val="95"/>
              </a:spcBef>
            </a:pP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Additional </a:t>
            </a:r>
            <a:r>
              <a:rPr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data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for 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mailing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list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lang="en-GB"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1,124</a:t>
            </a:r>
            <a:endParaRPr sz="2050" dirty="0">
              <a:latin typeface="KabelITCbyBT-Medium"/>
              <a:cs typeface="KabelITCbyBT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7519" y="7394057"/>
            <a:ext cx="4128135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5080" indent="-367030">
              <a:lnSpc>
                <a:spcPct val="101099"/>
              </a:lnSpc>
              <a:spcBef>
                <a:spcPts val="95"/>
              </a:spcBef>
            </a:pP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Competitions in Cosmopolitan, </a:t>
            </a:r>
            <a:r>
              <a:rPr sz="2050" spc="-5" dirty="0">
                <a:solidFill>
                  <a:srgbClr val="2D1749"/>
                </a:solidFill>
                <a:latin typeface="KabelITCbyBT-Medium"/>
                <a:cs typeface="KabelITCbyBT-Medium"/>
              </a:rPr>
              <a:t>Men’s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Health,</a:t>
            </a:r>
            <a:r>
              <a:rPr sz="2050" spc="-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The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spc="-20" dirty="0">
                <a:solidFill>
                  <a:srgbClr val="2D1749"/>
                </a:solidFill>
                <a:latin typeface="KabelITCbyBT-Medium"/>
                <a:cs typeface="KabelITCbyBT-Medium"/>
              </a:rPr>
              <a:t>Skinny,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Bauer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 radio</a:t>
            </a:r>
            <a:endParaRPr sz="2050">
              <a:latin typeface="KabelITCbyBT-Medium"/>
              <a:cs typeface="KabelITCbyBT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1543" y="7394057"/>
            <a:ext cx="3486785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0" marR="5080" indent="-997585">
              <a:lnSpc>
                <a:spcPct val="101099"/>
              </a:lnSpc>
              <a:spcBef>
                <a:spcPts val="95"/>
              </a:spcBef>
            </a:pP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Editorial </a:t>
            </a:r>
            <a:r>
              <a:rPr sz="2050" spc="10" dirty="0">
                <a:solidFill>
                  <a:srgbClr val="2D1749"/>
                </a:solidFill>
                <a:latin typeface="KabelITCbyBT-Medium"/>
                <a:cs typeface="KabelITCbyBT-Medium"/>
              </a:rPr>
              <a:t>and Advertorial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across </a:t>
            </a:r>
            <a:r>
              <a:rPr sz="2050" spc="-545" dirty="0">
                <a:solidFill>
                  <a:srgbClr val="2D1749"/>
                </a:solidFill>
                <a:latin typeface="KabelITCbyBT-Medium"/>
                <a:cs typeface="KabelITCbyBT-Medium"/>
              </a:rPr>
              <a:t> </a:t>
            </a:r>
            <a:r>
              <a:rPr sz="2050" dirty="0">
                <a:solidFill>
                  <a:srgbClr val="2D1749"/>
                </a:solidFill>
                <a:latin typeface="KabelITCbyBT-Medium"/>
                <a:cs typeface="KabelITCbyBT-Medium"/>
              </a:rPr>
              <a:t>national </a:t>
            </a:r>
            <a:r>
              <a:rPr sz="2050" spc="5" dirty="0">
                <a:solidFill>
                  <a:srgbClr val="2D1749"/>
                </a:solidFill>
                <a:latin typeface="KabelITCbyBT-Medium"/>
                <a:cs typeface="KabelITCbyBT-Medium"/>
              </a:rPr>
              <a:t>titles</a:t>
            </a:r>
            <a:endParaRPr sz="2050">
              <a:latin typeface="KabelITCbyBT-Medium"/>
              <a:cs typeface="KabelITCbyBT-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74659" y="2482803"/>
            <a:ext cx="706755" cy="707390"/>
            <a:chOff x="7774659" y="2482803"/>
            <a:chExt cx="706755" cy="707390"/>
          </a:xfrm>
        </p:grpSpPr>
        <p:sp>
          <p:nvSpPr>
            <p:cNvPr id="12" name="object 12"/>
            <p:cNvSpPr/>
            <p:nvPr/>
          </p:nvSpPr>
          <p:spPr>
            <a:xfrm>
              <a:off x="7774659" y="2482803"/>
              <a:ext cx="706755" cy="707390"/>
            </a:xfrm>
            <a:custGeom>
              <a:avLst/>
              <a:gdLst/>
              <a:ahLst/>
              <a:cxnLst/>
              <a:rect l="l" t="t" r="r" b="b"/>
              <a:pathLst>
                <a:path w="706754" h="707389">
                  <a:moveTo>
                    <a:pt x="355739" y="0"/>
                  </a:moveTo>
                  <a:lnTo>
                    <a:pt x="306670" y="2943"/>
                  </a:lnTo>
                  <a:lnTo>
                    <a:pt x="259954" y="12137"/>
                  </a:lnTo>
                  <a:lnTo>
                    <a:pt x="215943" y="27129"/>
                  </a:lnTo>
                  <a:lnTo>
                    <a:pt x="174991" y="47466"/>
                  </a:lnTo>
                  <a:lnTo>
                    <a:pt x="137454" y="72694"/>
                  </a:lnTo>
                  <a:lnTo>
                    <a:pt x="103684" y="102361"/>
                  </a:lnTo>
                  <a:lnTo>
                    <a:pt x="74035" y="136015"/>
                  </a:lnTo>
                  <a:lnTo>
                    <a:pt x="48862" y="173200"/>
                  </a:lnTo>
                  <a:lnTo>
                    <a:pt x="28518" y="213465"/>
                  </a:lnTo>
                  <a:lnTo>
                    <a:pt x="13357" y="256357"/>
                  </a:lnTo>
                  <a:lnTo>
                    <a:pt x="3733" y="301422"/>
                  </a:lnTo>
                  <a:lnTo>
                    <a:pt x="0" y="348208"/>
                  </a:lnTo>
                  <a:lnTo>
                    <a:pt x="2494" y="396060"/>
                  </a:lnTo>
                  <a:lnTo>
                    <a:pt x="11100" y="442212"/>
                  </a:lnTo>
                  <a:lnTo>
                    <a:pt x="25455" y="486194"/>
                  </a:lnTo>
                  <a:lnTo>
                    <a:pt x="45195" y="527536"/>
                  </a:lnTo>
                  <a:lnTo>
                    <a:pt x="69955" y="565769"/>
                  </a:lnTo>
                  <a:lnTo>
                    <a:pt x="99374" y="600424"/>
                  </a:lnTo>
                  <a:lnTo>
                    <a:pt x="133087" y="631030"/>
                  </a:lnTo>
                  <a:lnTo>
                    <a:pt x="170730" y="657119"/>
                  </a:lnTo>
                  <a:lnTo>
                    <a:pt x="211940" y="678221"/>
                  </a:lnTo>
                  <a:lnTo>
                    <a:pt x="256354" y="693866"/>
                  </a:lnTo>
                  <a:lnTo>
                    <a:pt x="303608" y="703584"/>
                  </a:lnTo>
                  <a:lnTo>
                    <a:pt x="353339" y="706907"/>
                  </a:lnTo>
                  <a:lnTo>
                    <a:pt x="403695" y="703481"/>
                  </a:lnTo>
                  <a:lnTo>
                    <a:pt x="451248" y="693619"/>
                  </a:lnTo>
                  <a:lnTo>
                    <a:pt x="495699" y="677840"/>
                  </a:lnTo>
                  <a:lnTo>
                    <a:pt x="536748" y="656663"/>
                  </a:lnTo>
                  <a:lnTo>
                    <a:pt x="574095" y="630609"/>
                  </a:lnTo>
                  <a:lnTo>
                    <a:pt x="607440" y="600195"/>
                  </a:lnTo>
                  <a:lnTo>
                    <a:pt x="636485" y="565942"/>
                  </a:lnTo>
                  <a:lnTo>
                    <a:pt x="660929" y="528368"/>
                  </a:lnTo>
                  <a:lnTo>
                    <a:pt x="672121" y="505248"/>
                  </a:lnTo>
                  <a:lnTo>
                    <a:pt x="352639" y="505248"/>
                  </a:lnTo>
                  <a:lnTo>
                    <a:pt x="300685" y="504012"/>
                  </a:lnTo>
                  <a:lnTo>
                    <a:pt x="247942" y="501826"/>
                  </a:lnTo>
                  <a:lnTo>
                    <a:pt x="195465" y="496201"/>
                  </a:lnTo>
                  <a:lnTo>
                    <a:pt x="159966" y="480302"/>
                  </a:lnTo>
                  <a:lnTo>
                    <a:pt x="144144" y="444906"/>
                  </a:lnTo>
                  <a:lnTo>
                    <a:pt x="139823" y="398706"/>
                  </a:lnTo>
                  <a:lnTo>
                    <a:pt x="139351" y="375512"/>
                  </a:lnTo>
                  <a:lnTo>
                    <a:pt x="139370" y="329076"/>
                  </a:lnTo>
                  <a:lnTo>
                    <a:pt x="141324" y="282739"/>
                  </a:lnTo>
                  <a:lnTo>
                    <a:pt x="149775" y="240972"/>
                  </a:lnTo>
                  <a:lnTo>
                    <a:pt x="191325" y="210629"/>
                  </a:lnTo>
                  <a:lnTo>
                    <a:pt x="239653" y="204290"/>
                  </a:lnTo>
                  <a:lnTo>
                    <a:pt x="338799" y="201190"/>
                  </a:lnTo>
                  <a:lnTo>
                    <a:pt x="671830" y="201190"/>
                  </a:lnTo>
                  <a:lnTo>
                    <a:pt x="661320" y="179358"/>
                  </a:lnTo>
                  <a:lnTo>
                    <a:pt x="636764" y="141554"/>
                  </a:lnTo>
                  <a:lnTo>
                    <a:pt x="607617" y="107181"/>
                  </a:lnTo>
                  <a:lnTo>
                    <a:pt x="574225" y="76722"/>
                  </a:lnTo>
                  <a:lnTo>
                    <a:pt x="536937" y="50659"/>
                  </a:lnTo>
                  <a:lnTo>
                    <a:pt x="496097" y="29473"/>
                  </a:lnTo>
                  <a:lnTo>
                    <a:pt x="452053" y="13647"/>
                  </a:lnTo>
                  <a:lnTo>
                    <a:pt x="405152" y="3661"/>
                  </a:lnTo>
                  <a:lnTo>
                    <a:pt x="355739" y="0"/>
                  </a:lnTo>
                  <a:close/>
                </a:path>
                <a:path w="706754" h="707389">
                  <a:moveTo>
                    <a:pt x="671830" y="201190"/>
                  </a:moveTo>
                  <a:lnTo>
                    <a:pt x="338799" y="201190"/>
                  </a:lnTo>
                  <a:lnTo>
                    <a:pt x="389277" y="201347"/>
                  </a:lnTo>
                  <a:lnTo>
                    <a:pt x="439730" y="203039"/>
                  </a:lnTo>
                  <a:lnTo>
                    <a:pt x="490143" y="206514"/>
                  </a:lnTo>
                  <a:lnTo>
                    <a:pt x="492455" y="206717"/>
                  </a:lnTo>
                  <a:lnTo>
                    <a:pt x="494779" y="206794"/>
                  </a:lnTo>
                  <a:lnTo>
                    <a:pt x="548181" y="226426"/>
                  </a:lnTo>
                  <a:lnTo>
                    <a:pt x="565708" y="279653"/>
                  </a:lnTo>
                  <a:lnTo>
                    <a:pt x="568550" y="319327"/>
                  </a:lnTo>
                  <a:lnTo>
                    <a:pt x="569375" y="359009"/>
                  </a:lnTo>
                  <a:lnTo>
                    <a:pt x="567974" y="398706"/>
                  </a:lnTo>
                  <a:lnTo>
                    <a:pt x="564146" y="438327"/>
                  </a:lnTo>
                  <a:lnTo>
                    <a:pt x="548270" y="479632"/>
                  </a:lnTo>
                  <a:lnTo>
                    <a:pt x="507999" y="496582"/>
                  </a:lnTo>
                  <a:lnTo>
                    <a:pt x="456324" y="502019"/>
                  </a:lnTo>
                  <a:lnTo>
                    <a:pt x="404528" y="504745"/>
                  </a:lnTo>
                  <a:lnTo>
                    <a:pt x="352639" y="505248"/>
                  </a:lnTo>
                  <a:lnTo>
                    <a:pt x="672121" y="505248"/>
                  </a:lnTo>
                  <a:lnTo>
                    <a:pt x="680473" y="487994"/>
                  </a:lnTo>
                  <a:lnTo>
                    <a:pt x="694816" y="445337"/>
                  </a:lnTo>
                  <a:lnTo>
                    <a:pt x="703660" y="400919"/>
                  </a:lnTo>
                  <a:lnTo>
                    <a:pt x="706704" y="355257"/>
                  </a:lnTo>
                  <a:lnTo>
                    <a:pt x="703977" y="308544"/>
                  </a:lnTo>
                  <a:lnTo>
                    <a:pt x="695273" y="263335"/>
                  </a:lnTo>
                  <a:lnTo>
                    <a:pt x="680939" y="220113"/>
                  </a:lnTo>
                  <a:lnTo>
                    <a:pt x="671830" y="201190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2910" y="2771654"/>
              <a:ext cx="116370" cy="13065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324499" y="2485922"/>
            <a:ext cx="704215" cy="704215"/>
          </a:xfrm>
          <a:custGeom>
            <a:avLst/>
            <a:gdLst/>
            <a:ahLst/>
            <a:cxnLst/>
            <a:rect l="l" t="t" r="r" b="b"/>
            <a:pathLst>
              <a:path w="704214" h="704214">
                <a:moveTo>
                  <a:pt x="370628" y="0"/>
                </a:moveTo>
                <a:lnTo>
                  <a:pt x="319438" y="14"/>
                </a:lnTo>
                <a:lnTo>
                  <a:pt x="270341" y="7499"/>
                </a:lnTo>
                <a:lnTo>
                  <a:pt x="223414" y="22339"/>
                </a:lnTo>
                <a:lnTo>
                  <a:pt x="178735" y="44420"/>
                </a:lnTo>
                <a:lnTo>
                  <a:pt x="136381" y="73627"/>
                </a:lnTo>
                <a:lnTo>
                  <a:pt x="96429" y="109844"/>
                </a:lnTo>
                <a:lnTo>
                  <a:pt x="60623" y="152895"/>
                </a:lnTo>
                <a:lnTo>
                  <a:pt x="33043" y="200165"/>
                </a:lnTo>
                <a:lnTo>
                  <a:pt x="13768" y="251442"/>
                </a:lnTo>
                <a:lnTo>
                  <a:pt x="2880" y="306516"/>
                </a:lnTo>
                <a:lnTo>
                  <a:pt x="0" y="356166"/>
                </a:lnTo>
                <a:lnTo>
                  <a:pt x="3237" y="403705"/>
                </a:lnTo>
                <a:lnTo>
                  <a:pt x="12583" y="449105"/>
                </a:lnTo>
                <a:lnTo>
                  <a:pt x="28026" y="492337"/>
                </a:lnTo>
                <a:lnTo>
                  <a:pt x="49558" y="533370"/>
                </a:lnTo>
                <a:lnTo>
                  <a:pt x="77167" y="572176"/>
                </a:lnTo>
                <a:lnTo>
                  <a:pt x="110843" y="608726"/>
                </a:lnTo>
                <a:lnTo>
                  <a:pt x="151806" y="642579"/>
                </a:lnTo>
                <a:lnTo>
                  <a:pt x="196605" y="669035"/>
                </a:lnTo>
                <a:lnTo>
                  <a:pt x="245058" y="688218"/>
                </a:lnTo>
                <a:lnTo>
                  <a:pt x="296987" y="700254"/>
                </a:lnTo>
                <a:lnTo>
                  <a:pt x="313688" y="702617"/>
                </a:lnTo>
                <a:lnTo>
                  <a:pt x="322044" y="703785"/>
                </a:lnTo>
                <a:lnTo>
                  <a:pt x="382496" y="703785"/>
                </a:lnTo>
                <a:lnTo>
                  <a:pt x="399876" y="701575"/>
                </a:lnTo>
                <a:lnTo>
                  <a:pt x="450949" y="690602"/>
                </a:lnTo>
                <a:lnTo>
                  <a:pt x="499238" y="671803"/>
                </a:lnTo>
                <a:lnTo>
                  <a:pt x="542609" y="648559"/>
                </a:lnTo>
                <a:lnTo>
                  <a:pt x="581053" y="620865"/>
                </a:lnTo>
                <a:lnTo>
                  <a:pt x="614559" y="588715"/>
                </a:lnTo>
                <a:lnTo>
                  <a:pt x="643117" y="552105"/>
                </a:lnTo>
                <a:lnTo>
                  <a:pt x="666717" y="511028"/>
                </a:lnTo>
                <a:lnTo>
                  <a:pt x="675276" y="490108"/>
                </a:lnTo>
                <a:lnTo>
                  <a:pt x="264996" y="490108"/>
                </a:lnTo>
                <a:lnTo>
                  <a:pt x="240204" y="465368"/>
                </a:lnTo>
                <a:lnTo>
                  <a:pt x="213929" y="438990"/>
                </a:lnTo>
                <a:lnTo>
                  <a:pt x="213929" y="436983"/>
                </a:lnTo>
                <a:lnTo>
                  <a:pt x="239395" y="411456"/>
                </a:lnTo>
                <a:lnTo>
                  <a:pt x="283538" y="367299"/>
                </a:lnTo>
                <a:lnTo>
                  <a:pt x="288835" y="361900"/>
                </a:lnTo>
                <a:lnTo>
                  <a:pt x="290423" y="358685"/>
                </a:lnTo>
                <a:lnTo>
                  <a:pt x="288194" y="355751"/>
                </a:lnTo>
                <a:lnTo>
                  <a:pt x="230782" y="313616"/>
                </a:lnTo>
                <a:lnTo>
                  <a:pt x="227569" y="312041"/>
                </a:lnTo>
                <a:lnTo>
                  <a:pt x="228382" y="303760"/>
                </a:lnTo>
                <a:lnTo>
                  <a:pt x="232293" y="303138"/>
                </a:lnTo>
                <a:lnTo>
                  <a:pt x="485912" y="213222"/>
                </a:lnTo>
                <a:lnTo>
                  <a:pt x="675235" y="213222"/>
                </a:lnTo>
                <a:lnTo>
                  <a:pt x="648238" y="160354"/>
                </a:lnTo>
                <a:lnTo>
                  <a:pt x="621408" y="122918"/>
                </a:lnTo>
                <a:lnTo>
                  <a:pt x="590379" y="90127"/>
                </a:lnTo>
                <a:lnTo>
                  <a:pt x="555130" y="62089"/>
                </a:lnTo>
                <a:lnTo>
                  <a:pt x="515638" y="38912"/>
                </a:lnTo>
                <a:lnTo>
                  <a:pt x="471880" y="20704"/>
                </a:lnTo>
                <a:lnTo>
                  <a:pt x="423835" y="7571"/>
                </a:lnTo>
                <a:lnTo>
                  <a:pt x="370628" y="0"/>
                </a:lnTo>
                <a:close/>
              </a:path>
              <a:path w="704214" h="704214">
                <a:moveTo>
                  <a:pt x="345006" y="411456"/>
                </a:moveTo>
                <a:lnTo>
                  <a:pt x="266291" y="490082"/>
                </a:lnTo>
                <a:lnTo>
                  <a:pt x="264996" y="490108"/>
                </a:lnTo>
                <a:lnTo>
                  <a:pt x="675276" y="490108"/>
                </a:lnTo>
                <a:lnTo>
                  <a:pt x="680778" y="476658"/>
                </a:lnTo>
                <a:lnTo>
                  <a:pt x="391018" y="476658"/>
                </a:lnTo>
                <a:lnTo>
                  <a:pt x="389456" y="472035"/>
                </a:lnTo>
                <a:lnTo>
                  <a:pt x="377984" y="456502"/>
                </a:lnTo>
                <a:lnTo>
                  <a:pt x="345006" y="411456"/>
                </a:lnTo>
                <a:close/>
              </a:path>
              <a:path w="704214" h="704214">
                <a:moveTo>
                  <a:pt x="675235" y="213222"/>
                </a:moveTo>
                <a:lnTo>
                  <a:pt x="485912" y="213222"/>
                </a:lnTo>
                <a:lnTo>
                  <a:pt x="489544" y="215051"/>
                </a:lnTo>
                <a:lnTo>
                  <a:pt x="488973" y="221337"/>
                </a:lnTo>
                <a:lnTo>
                  <a:pt x="488465" y="222836"/>
                </a:lnTo>
                <a:lnTo>
                  <a:pt x="487855" y="224805"/>
                </a:lnTo>
                <a:lnTo>
                  <a:pt x="402588" y="465368"/>
                </a:lnTo>
                <a:lnTo>
                  <a:pt x="402448" y="466054"/>
                </a:lnTo>
                <a:lnTo>
                  <a:pt x="400543" y="470054"/>
                </a:lnTo>
                <a:lnTo>
                  <a:pt x="400530" y="474918"/>
                </a:lnTo>
                <a:lnTo>
                  <a:pt x="391018" y="476658"/>
                </a:lnTo>
                <a:lnTo>
                  <a:pt x="680778" y="476658"/>
                </a:lnTo>
                <a:lnTo>
                  <a:pt x="699022" y="415369"/>
                </a:lnTo>
                <a:lnTo>
                  <a:pt x="702836" y="390622"/>
                </a:lnTo>
                <a:lnTo>
                  <a:pt x="703971" y="382310"/>
                </a:lnTo>
                <a:lnTo>
                  <a:pt x="703971" y="321858"/>
                </a:lnTo>
                <a:lnTo>
                  <a:pt x="701564" y="303138"/>
                </a:lnTo>
                <a:lnTo>
                  <a:pt x="698572" y="284778"/>
                </a:lnTo>
                <a:lnTo>
                  <a:pt x="694642" y="266667"/>
                </a:lnTo>
                <a:lnTo>
                  <a:pt x="689392" y="248731"/>
                </a:lnTo>
                <a:lnTo>
                  <a:pt x="675235" y="213222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5055" y="4591101"/>
            <a:ext cx="704215" cy="704215"/>
          </a:xfrm>
          <a:custGeom>
            <a:avLst/>
            <a:gdLst/>
            <a:ahLst/>
            <a:cxnLst/>
            <a:rect l="l" t="t" r="r" b="b"/>
            <a:pathLst>
              <a:path w="704214" h="704214">
                <a:moveTo>
                  <a:pt x="382310" y="0"/>
                </a:moveTo>
                <a:lnTo>
                  <a:pt x="321858" y="0"/>
                </a:lnTo>
                <a:lnTo>
                  <a:pt x="303315" y="2378"/>
                </a:lnTo>
                <a:lnTo>
                  <a:pt x="248731" y="14579"/>
                </a:lnTo>
                <a:lnTo>
                  <a:pt x="202328" y="33079"/>
                </a:lnTo>
                <a:lnTo>
                  <a:pt x="160354" y="55733"/>
                </a:lnTo>
                <a:lnTo>
                  <a:pt x="122918" y="82563"/>
                </a:lnTo>
                <a:lnTo>
                  <a:pt x="90127" y="113591"/>
                </a:lnTo>
                <a:lnTo>
                  <a:pt x="62089" y="148841"/>
                </a:lnTo>
                <a:lnTo>
                  <a:pt x="38912" y="188333"/>
                </a:lnTo>
                <a:lnTo>
                  <a:pt x="20704" y="232091"/>
                </a:lnTo>
                <a:lnTo>
                  <a:pt x="7571" y="280136"/>
                </a:lnTo>
                <a:lnTo>
                  <a:pt x="0" y="333343"/>
                </a:lnTo>
                <a:lnTo>
                  <a:pt x="14" y="384533"/>
                </a:lnTo>
                <a:lnTo>
                  <a:pt x="7499" y="433630"/>
                </a:lnTo>
                <a:lnTo>
                  <a:pt x="22339" y="480556"/>
                </a:lnTo>
                <a:lnTo>
                  <a:pt x="44420" y="525235"/>
                </a:lnTo>
                <a:lnTo>
                  <a:pt x="73627" y="567590"/>
                </a:lnTo>
                <a:lnTo>
                  <a:pt x="109844" y="607542"/>
                </a:lnTo>
                <a:lnTo>
                  <a:pt x="152895" y="643347"/>
                </a:lnTo>
                <a:lnTo>
                  <a:pt x="200165" y="670928"/>
                </a:lnTo>
                <a:lnTo>
                  <a:pt x="251442" y="690202"/>
                </a:lnTo>
                <a:lnTo>
                  <a:pt x="306516" y="701090"/>
                </a:lnTo>
                <a:lnTo>
                  <a:pt x="356166" y="703971"/>
                </a:lnTo>
                <a:lnTo>
                  <a:pt x="403705" y="700734"/>
                </a:lnTo>
                <a:lnTo>
                  <a:pt x="449105" y="691388"/>
                </a:lnTo>
                <a:lnTo>
                  <a:pt x="492337" y="675944"/>
                </a:lnTo>
                <a:lnTo>
                  <a:pt x="533370" y="654413"/>
                </a:lnTo>
                <a:lnTo>
                  <a:pt x="572176" y="626804"/>
                </a:lnTo>
                <a:lnTo>
                  <a:pt x="608726" y="593128"/>
                </a:lnTo>
                <a:lnTo>
                  <a:pt x="642579" y="552164"/>
                </a:lnTo>
                <a:lnTo>
                  <a:pt x="669035" y="507366"/>
                </a:lnTo>
                <a:lnTo>
                  <a:pt x="675893" y="490042"/>
                </a:lnTo>
                <a:lnTo>
                  <a:pt x="436983" y="490042"/>
                </a:lnTo>
                <a:lnTo>
                  <a:pt x="423306" y="476402"/>
                </a:lnTo>
                <a:lnTo>
                  <a:pt x="312041" y="476402"/>
                </a:lnTo>
                <a:lnTo>
                  <a:pt x="303760" y="475589"/>
                </a:lnTo>
                <a:lnTo>
                  <a:pt x="303138" y="471677"/>
                </a:lnTo>
                <a:lnTo>
                  <a:pt x="213222" y="218058"/>
                </a:lnTo>
                <a:lnTo>
                  <a:pt x="215051" y="214426"/>
                </a:lnTo>
                <a:lnTo>
                  <a:pt x="675577" y="214426"/>
                </a:lnTo>
                <a:lnTo>
                  <a:pt x="671803" y="204733"/>
                </a:lnTo>
                <a:lnTo>
                  <a:pt x="648559" y="161362"/>
                </a:lnTo>
                <a:lnTo>
                  <a:pt x="620865" y="122918"/>
                </a:lnTo>
                <a:lnTo>
                  <a:pt x="588715" y="89412"/>
                </a:lnTo>
                <a:lnTo>
                  <a:pt x="552105" y="60854"/>
                </a:lnTo>
                <a:lnTo>
                  <a:pt x="511028" y="37254"/>
                </a:lnTo>
                <a:lnTo>
                  <a:pt x="465481" y="18621"/>
                </a:lnTo>
                <a:lnTo>
                  <a:pt x="415457" y="4965"/>
                </a:lnTo>
                <a:lnTo>
                  <a:pt x="398941" y="2220"/>
                </a:lnTo>
                <a:lnTo>
                  <a:pt x="382310" y="0"/>
                </a:lnTo>
                <a:close/>
              </a:path>
              <a:path w="704214" h="704214">
                <a:moveTo>
                  <a:pt x="675577" y="214426"/>
                </a:moveTo>
                <a:lnTo>
                  <a:pt x="215051" y="214426"/>
                </a:lnTo>
                <a:lnTo>
                  <a:pt x="221337" y="214998"/>
                </a:lnTo>
                <a:lnTo>
                  <a:pt x="222836" y="215506"/>
                </a:lnTo>
                <a:lnTo>
                  <a:pt x="224805" y="216115"/>
                </a:lnTo>
                <a:lnTo>
                  <a:pt x="465368" y="301383"/>
                </a:lnTo>
                <a:lnTo>
                  <a:pt x="466054" y="301523"/>
                </a:lnTo>
                <a:lnTo>
                  <a:pt x="470054" y="303428"/>
                </a:lnTo>
                <a:lnTo>
                  <a:pt x="474918" y="303441"/>
                </a:lnTo>
                <a:lnTo>
                  <a:pt x="476658" y="312953"/>
                </a:lnTo>
                <a:lnTo>
                  <a:pt x="472035" y="314515"/>
                </a:lnTo>
                <a:lnTo>
                  <a:pt x="411456" y="358965"/>
                </a:lnTo>
                <a:lnTo>
                  <a:pt x="490082" y="437680"/>
                </a:lnTo>
                <a:lnTo>
                  <a:pt x="490108" y="438975"/>
                </a:lnTo>
                <a:lnTo>
                  <a:pt x="438990" y="490042"/>
                </a:lnTo>
                <a:lnTo>
                  <a:pt x="675893" y="490042"/>
                </a:lnTo>
                <a:lnTo>
                  <a:pt x="688218" y="458913"/>
                </a:lnTo>
                <a:lnTo>
                  <a:pt x="700254" y="406984"/>
                </a:lnTo>
                <a:lnTo>
                  <a:pt x="701575" y="398652"/>
                </a:lnTo>
                <a:lnTo>
                  <a:pt x="702617" y="390283"/>
                </a:lnTo>
                <a:lnTo>
                  <a:pt x="703785" y="381927"/>
                </a:lnTo>
                <a:lnTo>
                  <a:pt x="703785" y="321475"/>
                </a:lnTo>
                <a:lnTo>
                  <a:pt x="701582" y="304140"/>
                </a:lnTo>
                <a:lnTo>
                  <a:pt x="698880" y="286900"/>
                </a:lnTo>
                <a:lnTo>
                  <a:pt x="695334" y="269834"/>
                </a:lnTo>
                <a:lnTo>
                  <a:pt x="690602" y="253022"/>
                </a:lnTo>
                <a:lnTo>
                  <a:pt x="675577" y="214426"/>
                </a:lnTo>
                <a:close/>
              </a:path>
              <a:path w="704214" h="704214">
                <a:moveTo>
                  <a:pt x="358685" y="413548"/>
                </a:moveTo>
                <a:lnTo>
                  <a:pt x="355751" y="415777"/>
                </a:lnTo>
                <a:lnTo>
                  <a:pt x="351195" y="421932"/>
                </a:lnTo>
                <a:lnTo>
                  <a:pt x="313616" y="473189"/>
                </a:lnTo>
                <a:lnTo>
                  <a:pt x="312041" y="476402"/>
                </a:lnTo>
                <a:lnTo>
                  <a:pt x="423306" y="476402"/>
                </a:lnTo>
                <a:lnTo>
                  <a:pt x="367299" y="420433"/>
                </a:lnTo>
                <a:lnTo>
                  <a:pt x="361900" y="415136"/>
                </a:lnTo>
                <a:lnTo>
                  <a:pt x="358685" y="413548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7405" y="4591667"/>
            <a:ext cx="704215" cy="704215"/>
          </a:xfrm>
          <a:custGeom>
            <a:avLst/>
            <a:gdLst/>
            <a:ahLst/>
            <a:cxnLst/>
            <a:rect l="l" t="t" r="r" b="b"/>
            <a:pathLst>
              <a:path w="704215" h="704214">
                <a:moveTo>
                  <a:pt x="370628" y="0"/>
                </a:moveTo>
                <a:lnTo>
                  <a:pt x="319438" y="14"/>
                </a:lnTo>
                <a:lnTo>
                  <a:pt x="270341" y="7499"/>
                </a:lnTo>
                <a:lnTo>
                  <a:pt x="223414" y="22339"/>
                </a:lnTo>
                <a:lnTo>
                  <a:pt x="178735" y="44420"/>
                </a:lnTo>
                <a:lnTo>
                  <a:pt x="136381" y="73627"/>
                </a:lnTo>
                <a:lnTo>
                  <a:pt x="96429" y="109844"/>
                </a:lnTo>
                <a:lnTo>
                  <a:pt x="60623" y="152895"/>
                </a:lnTo>
                <a:lnTo>
                  <a:pt x="33043" y="200165"/>
                </a:lnTo>
                <a:lnTo>
                  <a:pt x="13768" y="251442"/>
                </a:lnTo>
                <a:lnTo>
                  <a:pt x="2880" y="306516"/>
                </a:lnTo>
                <a:lnTo>
                  <a:pt x="0" y="356166"/>
                </a:lnTo>
                <a:lnTo>
                  <a:pt x="3237" y="403705"/>
                </a:lnTo>
                <a:lnTo>
                  <a:pt x="12583" y="449105"/>
                </a:lnTo>
                <a:lnTo>
                  <a:pt x="28026" y="492337"/>
                </a:lnTo>
                <a:lnTo>
                  <a:pt x="49558" y="533370"/>
                </a:lnTo>
                <a:lnTo>
                  <a:pt x="77167" y="572176"/>
                </a:lnTo>
                <a:lnTo>
                  <a:pt x="110843" y="608726"/>
                </a:lnTo>
                <a:lnTo>
                  <a:pt x="151806" y="642579"/>
                </a:lnTo>
                <a:lnTo>
                  <a:pt x="196605" y="669035"/>
                </a:lnTo>
                <a:lnTo>
                  <a:pt x="245058" y="688218"/>
                </a:lnTo>
                <a:lnTo>
                  <a:pt x="296987" y="700254"/>
                </a:lnTo>
                <a:lnTo>
                  <a:pt x="313688" y="702617"/>
                </a:lnTo>
                <a:lnTo>
                  <a:pt x="322044" y="703785"/>
                </a:lnTo>
                <a:lnTo>
                  <a:pt x="382496" y="703785"/>
                </a:lnTo>
                <a:lnTo>
                  <a:pt x="399876" y="701575"/>
                </a:lnTo>
                <a:lnTo>
                  <a:pt x="450949" y="690602"/>
                </a:lnTo>
                <a:lnTo>
                  <a:pt x="499238" y="671803"/>
                </a:lnTo>
                <a:lnTo>
                  <a:pt x="542609" y="648559"/>
                </a:lnTo>
                <a:lnTo>
                  <a:pt x="581053" y="620865"/>
                </a:lnTo>
                <a:lnTo>
                  <a:pt x="614559" y="588715"/>
                </a:lnTo>
                <a:lnTo>
                  <a:pt x="643117" y="552105"/>
                </a:lnTo>
                <a:lnTo>
                  <a:pt x="666717" y="511028"/>
                </a:lnTo>
                <a:lnTo>
                  <a:pt x="675276" y="490108"/>
                </a:lnTo>
                <a:lnTo>
                  <a:pt x="264996" y="490108"/>
                </a:lnTo>
                <a:lnTo>
                  <a:pt x="240204" y="465368"/>
                </a:lnTo>
                <a:lnTo>
                  <a:pt x="213929" y="438990"/>
                </a:lnTo>
                <a:lnTo>
                  <a:pt x="213929" y="436983"/>
                </a:lnTo>
                <a:lnTo>
                  <a:pt x="239395" y="411456"/>
                </a:lnTo>
                <a:lnTo>
                  <a:pt x="283538" y="367299"/>
                </a:lnTo>
                <a:lnTo>
                  <a:pt x="288835" y="361900"/>
                </a:lnTo>
                <a:lnTo>
                  <a:pt x="290423" y="358685"/>
                </a:lnTo>
                <a:lnTo>
                  <a:pt x="288194" y="355751"/>
                </a:lnTo>
                <a:lnTo>
                  <a:pt x="230782" y="313616"/>
                </a:lnTo>
                <a:lnTo>
                  <a:pt x="227569" y="312041"/>
                </a:lnTo>
                <a:lnTo>
                  <a:pt x="228382" y="303760"/>
                </a:lnTo>
                <a:lnTo>
                  <a:pt x="232293" y="303138"/>
                </a:lnTo>
                <a:lnTo>
                  <a:pt x="485912" y="213222"/>
                </a:lnTo>
                <a:lnTo>
                  <a:pt x="675235" y="213222"/>
                </a:lnTo>
                <a:lnTo>
                  <a:pt x="648238" y="160354"/>
                </a:lnTo>
                <a:lnTo>
                  <a:pt x="621408" y="122918"/>
                </a:lnTo>
                <a:lnTo>
                  <a:pt x="590379" y="90127"/>
                </a:lnTo>
                <a:lnTo>
                  <a:pt x="555130" y="62089"/>
                </a:lnTo>
                <a:lnTo>
                  <a:pt x="515638" y="38912"/>
                </a:lnTo>
                <a:lnTo>
                  <a:pt x="471880" y="20704"/>
                </a:lnTo>
                <a:lnTo>
                  <a:pt x="423835" y="7571"/>
                </a:lnTo>
                <a:lnTo>
                  <a:pt x="370628" y="0"/>
                </a:lnTo>
                <a:close/>
              </a:path>
              <a:path w="704215" h="704214">
                <a:moveTo>
                  <a:pt x="345006" y="411456"/>
                </a:moveTo>
                <a:lnTo>
                  <a:pt x="266291" y="490082"/>
                </a:lnTo>
                <a:lnTo>
                  <a:pt x="264996" y="490108"/>
                </a:lnTo>
                <a:lnTo>
                  <a:pt x="675276" y="490108"/>
                </a:lnTo>
                <a:lnTo>
                  <a:pt x="680778" y="476658"/>
                </a:lnTo>
                <a:lnTo>
                  <a:pt x="391018" y="476658"/>
                </a:lnTo>
                <a:lnTo>
                  <a:pt x="389456" y="472035"/>
                </a:lnTo>
                <a:lnTo>
                  <a:pt x="377984" y="456502"/>
                </a:lnTo>
                <a:lnTo>
                  <a:pt x="345006" y="411456"/>
                </a:lnTo>
                <a:close/>
              </a:path>
              <a:path w="704215" h="704214">
                <a:moveTo>
                  <a:pt x="675235" y="213222"/>
                </a:moveTo>
                <a:lnTo>
                  <a:pt x="485912" y="213222"/>
                </a:lnTo>
                <a:lnTo>
                  <a:pt x="489544" y="215051"/>
                </a:lnTo>
                <a:lnTo>
                  <a:pt x="488973" y="221337"/>
                </a:lnTo>
                <a:lnTo>
                  <a:pt x="488465" y="222836"/>
                </a:lnTo>
                <a:lnTo>
                  <a:pt x="487855" y="224805"/>
                </a:lnTo>
                <a:lnTo>
                  <a:pt x="402588" y="465368"/>
                </a:lnTo>
                <a:lnTo>
                  <a:pt x="402448" y="466054"/>
                </a:lnTo>
                <a:lnTo>
                  <a:pt x="400543" y="470054"/>
                </a:lnTo>
                <a:lnTo>
                  <a:pt x="400530" y="474918"/>
                </a:lnTo>
                <a:lnTo>
                  <a:pt x="391018" y="476658"/>
                </a:lnTo>
                <a:lnTo>
                  <a:pt x="680778" y="476658"/>
                </a:lnTo>
                <a:lnTo>
                  <a:pt x="699022" y="415369"/>
                </a:lnTo>
                <a:lnTo>
                  <a:pt x="702836" y="390622"/>
                </a:lnTo>
                <a:lnTo>
                  <a:pt x="703971" y="382310"/>
                </a:lnTo>
                <a:lnTo>
                  <a:pt x="703971" y="321858"/>
                </a:lnTo>
                <a:lnTo>
                  <a:pt x="701564" y="303138"/>
                </a:lnTo>
                <a:lnTo>
                  <a:pt x="698572" y="284778"/>
                </a:lnTo>
                <a:lnTo>
                  <a:pt x="694642" y="266667"/>
                </a:lnTo>
                <a:lnTo>
                  <a:pt x="689392" y="248731"/>
                </a:lnTo>
                <a:lnTo>
                  <a:pt x="675235" y="213222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8770" y="4591619"/>
            <a:ext cx="681518" cy="70601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1640254" y="2543308"/>
            <a:ext cx="586105" cy="586105"/>
          </a:xfrm>
          <a:custGeom>
            <a:avLst/>
            <a:gdLst/>
            <a:ahLst/>
            <a:cxnLst/>
            <a:rect l="l" t="t" r="r" b="b"/>
            <a:pathLst>
              <a:path w="586104" h="586105">
                <a:moveTo>
                  <a:pt x="293166" y="0"/>
                </a:moveTo>
                <a:lnTo>
                  <a:pt x="244654" y="3764"/>
                </a:lnTo>
                <a:lnTo>
                  <a:pt x="199068" y="14856"/>
                </a:lnTo>
                <a:lnTo>
                  <a:pt x="156910" y="32634"/>
                </a:lnTo>
                <a:lnTo>
                  <a:pt x="118683" y="56453"/>
                </a:lnTo>
                <a:lnTo>
                  <a:pt x="84889" y="85672"/>
                </a:lnTo>
                <a:lnTo>
                  <a:pt x="56031" y="119647"/>
                </a:lnTo>
                <a:lnTo>
                  <a:pt x="32611" y="157735"/>
                </a:lnTo>
                <a:lnTo>
                  <a:pt x="15131" y="199292"/>
                </a:lnTo>
                <a:lnTo>
                  <a:pt x="4093" y="243677"/>
                </a:lnTo>
                <a:lnTo>
                  <a:pt x="0" y="290245"/>
                </a:lnTo>
                <a:lnTo>
                  <a:pt x="3301" y="337408"/>
                </a:lnTo>
                <a:lnTo>
                  <a:pt x="13777" y="382433"/>
                </a:lnTo>
                <a:lnTo>
                  <a:pt x="30899" y="424655"/>
                </a:lnTo>
                <a:lnTo>
                  <a:pt x="54142" y="463409"/>
                </a:lnTo>
                <a:lnTo>
                  <a:pt x="82978" y="498032"/>
                </a:lnTo>
                <a:lnTo>
                  <a:pt x="116898" y="527868"/>
                </a:lnTo>
                <a:lnTo>
                  <a:pt x="155323" y="552220"/>
                </a:lnTo>
                <a:lnTo>
                  <a:pt x="197854" y="570475"/>
                </a:lnTo>
                <a:lnTo>
                  <a:pt x="243720" y="581901"/>
                </a:lnTo>
                <a:lnTo>
                  <a:pt x="292620" y="585889"/>
                </a:lnTo>
                <a:lnTo>
                  <a:pt x="341816" y="581936"/>
                </a:lnTo>
                <a:lnTo>
                  <a:pt x="387937" y="570456"/>
                </a:lnTo>
                <a:lnTo>
                  <a:pt x="430363" y="552216"/>
                </a:lnTo>
                <a:lnTo>
                  <a:pt x="468751" y="527857"/>
                </a:lnTo>
                <a:lnTo>
                  <a:pt x="486995" y="511810"/>
                </a:lnTo>
                <a:lnTo>
                  <a:pt x="241985" y="511810"/>
                </a:lnTo>
                <a:lnTo>
                  <a:pt x="238975" y="508774"/>
                </a:lnTo>
                <a:lnTo>
                  <a:pt x="239224" y="460033"/>
                </a:lnTo>
                <a:lnTo>
                  <a:pt x="239147" y="328409"/>
                </a:lnTo>
                <a:lnTo>
                  <a:pt x="174713" y="328409"/>
                </a:lnTo>
                <a:lnTo>
                  <a:pt x="171678" y="326250"/>
                </a:lnTo>
                <a:lnTo>
                  <a:pt x="171843" y="318922"/>
                </a:lnTo>
                <a:lnTo>
                  <a:pt x="172028" y="306489"/>
                </a:lnTo>
                <a:lnTo>
                  <a:pt x="172029" y="279238"/>
                </a:lnTo>
                <a:lnTo>
                  <a:pt x="171876" y="266636"/>
                </a:lnTo>
                <a:lnTo>
                  <a:pt x="171754" y="259257"/>
                </a:lnTo>
                <a:lnTo>
                  <a:pt x="174612" y="256946"/>
                </a:lnTo>
                <a:lnTo>
                  <a:pt x="236927" y="256946"/>
                </a:lnTo>
                <a:lnTo>
                  <a:pt x="239471" y="254381"/>
                </a:lnTo>
                <a:lnTo>
                  <a:pt x="239303" y="243677"/>
                </a:lnTo>
                <a:lnTo>
                  <a:pt x="239074" y="231749"/>
                </a:lnTo>
                <a:lnTo>
                  <a:pt x="238997" y="225702"/>
                </a:lnTo>
                <a:lnTo>
                  <a:pt x="247791" y="154521"/>
                </a:lnTo>
                <a:lnTo>
                  <a:pt x="296288" y="107673"/>
                </a:lnTo>
                <a:lnTo>
                  <a:pt x="339572" y="103682"/>
                </a:lnTo>
                <a:lnTo>
                  <a:pt x="516108" y="103682"/>
                </a:lnTo>
                <a:lnTo>
                  <a:pt x="504688" y="89682"/>
                </a:lnTo>
                <a:lnTo>
                  <a:pt x="471150" y="59537"/>
                </a:lnTo>
                <a:lnTo>
                  <a:pt x="432811" y="34730"/>
                </a:lnTo>
                <a:lnTo>
                  <a:pt x="390089" y="16027"/>
                </a:lnTo>
                <a:lnTo>
                  <a:pt x="343401" y="4195"/>
                </a:lnTo>
                <a:lnTo>
                  <a:pt x="293166" y="0"/>
                </a:lnTo>
                <a:close/>
              </a:path>
              <a:path w="586104" h="586105">
                <a:moveTo>
                  <a:pt x="278098" y="511097"/>
                </a:moveTo>
                <a:lnTo>
                  <a:pt x="264630" y="511203"/>
                </a:lnTo>
                <a:lnTo>
                  <a:pt x="241985" y="511810"/>
                </a:lnTo>
                <a:lnTo>
                  <a:pt x="486995" y="511810"/>
                </a:lnTo>
                <a:lnTo>
                  <a:pt x="314083" y="511784"/>
                </a:lnTo>
                <a:lnTo>
                  <a:pt x="291565" y="511198"/>
                </a:lnTo>
                <a:lnTo>
                  <a:pt x="278098" y="511097"/>
                </a:lnTo>
                <a:close/>
              </a:path>
              <a:path w="586104" h="586105">
                <a:moveTo>
                  <a:pt x="319570" y="327888"/>
                </a:moveTo>
                <a:lnTo>
                  <a:pt x="316852" y="331038"/>
                </a:lnTo>
                <a:lnTo>
                  <a:pt x="316947" y="339646"/>
                </a:lnTo>
                <a:lnTo>
                  <a:pt x="317068" y="420585"/>
                </a:lnTo>
                <a:lnTo>
                  <a:pt x="316986" y="479848"/>
                </a:lnTo>
                <a:lnTo>
                  <a:pt x="317245" y="499567"/>
                </a:lnTo>
                <a:lnTo>
                  <a:pt x="317449" y="509016"/>
                </a:lnTo>
                <a:lnTo>
                  <a:pt x="314083" y="511784"/>
                </a:lnTo>
                <a:lnTo>
                  <a:pt x="487024" y="511784"/>
                </a:lnTo>
                <a:lnTo>
                  <a:pt x="502534" y="498141"/>
                </a:lnTo>
                <a:lnTo>
                  <a:pt x="531260" y="463746"/>
                </a:lnTo>
                <a:lnTo>
                  <a:pt x="554431" y="425392"/>
                </a:lnTo>
                <a:lnTo>
                  <a:pt x="571559" y="383788"/>
                </a:lnTo>
                <a:lnTo>
                  <a:pt x="582156" y="339646"/>
                </a:lnTo>
                <a:lnTo>
                  <a:pt x="583038" y="328320"/>
                </a:lnTo>
                <a:lnTo>
                  <a:pt x="372998" y="328320"/>
                </a:lnTo>
                <a:lnTo>
                  <a:pt x="368896" y="328260"/>
                </a:lnTo>
                <a:lnTo>
                  <a:pt x="337367" y="328260"/>
                </a:lnTo>
                <a:lnTo>
                  <a:pt x="327507" y="328117"/>
                </a:lnTo>
                <a:lnTo>
                  <a:pt x="319570" y="327888"/>
                </a:lnTo>
                <a:close/>
              </a:path>
              <a:path w="586104" h="586105">
                <a:moveTo>
                  <a:pt x="203671" y="328109"/>
                </a:moveTo>
                <a:lnTo>
                  <a:pt x="192607" y="328129"/>
                </a:lnTo>
                <a:lnTo>
                  <a:pt x="174713" y="328409"/>
                </a:lnTo>
                <a:lnTo>
                  <a:pt x="239147" y="328409"/>
                </a:lnTo>
                <a:lnTo>
                  <a:pt x="238963" y="328244"/>
                </a:lnTo>
                <a:lnTo>
                  <a:pt x="203671" y="328109"/>
                </a:lnTo>
                <a:close/>
              </a:path>
              <a:path w="586104" h="586105">
                <a:moveTo>
                  <a:pt x="583092" y="256946"/>
                </a:moveTo>
                <a:lnTo>
                  <a:pt x="384060" y="256946"/>
                </a:lnTo>
                <a:lnTo>
                  <a:pt x="387007" y="258864"/>
                </a:lnTo>
                <a:lnTo>
                  <a:pt x="385559" y="266636"/>
                </a:lnTo>
                <a:lnTo>
                  <a:pt x="379019" y="306489"/>
                </a:lnTo>
                <a:lnTo>
                  <a:pt x="376275" y="326529"/>
                </a:lnTo>
                <a:lnTo>
                  <a:pt x="372998" y="328320"/>
                </a:lnTo>
                <a:lnTo>
                  <a:pt x="583038" y="328320"/>
                </a:lnTo>
                <a:lnTo>
                  <a:pt x="585736" y="293674"/>
                </a:lnTo>
                <a:lnTo>
                  <a:pt x="583092" y="256946"/>
                </a:lnTo>
                <a:close/>
              </a:path>
              <a:path w="586104" h="586105">
                <a:moveTo>
                  <a:pt x="357093" y="328188"/>
                </a:moveTo>
                <a:lnTo>
                  <a:pt x="337367" y="328260"/>
                </a:lnTo>
                <a:lnTo>
                  <a:pt x="368896" y="328260"/>
                </a:lnTo>
                <a:lnTo>
                  <a:pt x="366953" y="328231"/>
                </a:lnTo>
                <a:lnTo>
                  <a:pt x="357093" y="328188"/>
                </a:lnTo>
                <a:close/>
              </a:path>
              <a:path w="586104" h="586105">
                <a:moveTo>
                  <a:pt x="236860" y="257013"/>
                </a:moveTo>
                <a:lnTo>
                  <a:pt x="216409" y="257013"/>
                </a:lnTo>
                <a:lnTo>
                  <a:pt x="228193" y="257175"/>
                </a:lnTo>
                <a:lnTo>
                  <a:pt x="236499" y="257378"/>
                </a:lnTo>
                <a:lnTo>
                  <a:pt x="236860" y="257013"/>
                </a:lnTo>
                <a:close/>
              </a:path>
              <a:path w="586104" h="586105">
                <a:moveTo>
                  <a:pt x="373649" y="164832"/>
                </a:moveTo>
                <a:lnTo>
                  <a:pt x="325686" y="178368"/>
                </a:lnTo>
                <a:lnTo>
                  <a:pt x="317132" y="236285"/>
                </a:lnTo>
                <a:lnTo>
                  <a:pt x="316914" y="248327"/>
                </a:lnTo>
                <a:lnTo>
                  <a:pt x="316750" y="254381"/>
                </a:lnTo>
                <a:lnTo>
                  <a:pt x="319709" y="257225"/>
                </a:lnTo>
                <a:lnTo>
                  <a:pt x="373964" y="257038"/>
                </a:lnTo>
                <a:lnTo>
                  <a:pt x="583092" y="256946"/>
                </a:lnTo>
                <a:lnTo>
                  <a:pt x="582472" y="248327"/>
                </a:lnTo>
                <a:lnTo>
                  <a:pt x="572317" y="204489"/>
                </a:lnTo>
                <a:lnTo>
                  <a:pt x="556925" y="166014"/>
                </a:lnTo>
                <a:lnTo>
                  <a:pt x="388365" y="166014"/>
                </a:lnTo>
                <a:lnTo>
                  <a:pt x="381317" y="165315"/>
                </a:lnTo>
                <a:lnTo>
                  <a:pt x="373649" y="164832"/>
                </a:lnTo>
                <a:close/>
              </a:path>
              <a:path w="586104" h="586105">
                <a:moveTo>
                  <a:pt x="373964" y="257038"/>
                </a:moveTo>
                <a:lnTo>
                  <a:pt x="339582" y="257038"/>
                </a:lnTo>
                <a:lnTo>
                  <a:pt x="364594" y="257086"/>
                </a:lnTo>
                <a:lnTo>
                  <a:pt x="373964" y="257038"/>
                </a:lnTo>
                <a:close/>
              </a:path>
              <a:path w="586104" h="586105">
                <a:moveTo>
                  <a:pt x="236927" y="256946"/>
                </a:moveTo>
                <a:lnTo>
                  <a:pt x="174612" y="256946"/>
                </a:lnTo>
                <a:lnTo>
                  <a:pt x="192835" y="257082"/>
                </a:lnTo>
                <a:lnTo>
                  <a:pt x="236860" y="257013"/>
                </a:lnTo>
                <a:close/>
              </a:path>
              <a:path w="586104" h="586105">
                <a:moveTo>
                  <a:pt x="516108" y="103682"/>
                </a:moveTo>
                <a:lnTo>
                  <a:pt x="339572" y="103682"/>
                </a:lnTo>
                <a:lnTo>
                  <a:pt x="349868" y="104460"/>
                </a:lnTo>
                <a:lnTo>
                  <a:pt x="360192" y="104987"/>
                </a:lnTo>
                <a:lnTo>
                  <a:pt x="370528" y="105329"/>
                </a:lnTo>
                <a:lnTo>
                  <a:pt x="387908" y="105676"/>
                </a:lnTo>
                <a:lnTo>
                  <a:pt x="390486" y="108483"/>
                </a:lnTo>
                <a:lnTo>
                  <a:pt x="390321" y="115430"/>
                </a:lnTo>
                <a:lnTo>
                  <a:pt x="390248" y="119647"/>
                </a:lnTo>
                <a:lnTo>
                  <a:pt x="390152" y="146455"/>
                </a:lnTo>
                <a:lnTo>
                  <a:pt x="390309" y="156794"/>
                </a:lnTo>
                <a:lnTo>
                  <a:pt x="390436" y="163385"/>
                </a:lnTo>
                <a:lnTo>
                  <a:pt x="388365" y="166014"/>
                </a:lnTo>
                <a:lnTo>
                  <a:pt x="556925" y="166014"/>
                </a:lnTo>
                <a:lnTo>
                  <a:pt x="555689" y="162924"/>
                </a:lnTo>
                <a:lnTo>
                  <a:pt x="533007" y="124400"/>
                </a:lnTo>
                <a:lnTo>
                  <a:pt x="516108" y="103682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86482" y="2543317"/>
            <a:ext cx="586105" cy="586105"/>
          </a:xfrm>
          <a:custGeom>
            <a:avLst/>
            <a:gdLst/>
            <a:ahLst/>
            <a:cxnLst/>
            <a:rect l="l" t="t" r="r" b="b"/>
            <a:pathLst>
              <a:path w="586104" h="586105">
                <a:moveTo>
                  <a:pt x="292658" y="0"/>
                </a:moveTo>
                <a:lnTo>
                  <a:pt x="243338" y="4033"/>
                </a:lnTo>
                <a:lnTo>
                  <a:pt x="197243" y="15531"/>
                </a:lnTo>
                <a:lnTo>
                  <a:pt x="154836" y="33798"/>
                </a:lnTo>
                <a:lnTo>
                  <a:pt x="116578" y="58138"/>
                </a:lnTo>
                <a:lnTo>
                  <a:pt x="82930" y="87855"/>
                </a:lnTo>
                <a:lnTo>
                  <a:pt x="54355" y="122253"/>
                </a:lnTo>
                <a:lnTo>
                  <a:pt x="31312" y="160636"/>
                </a:lnTo>
                <a:lnTo>
                  <a:pt x="14265" y="202308"/>
                </a:lnTo>
                <a:lnTo>
                  <a:pt x="3673" y="246573"/>
                </a:lnTo>
                <a:lnTo>
                  <a:pt x="0" y="292734"/>
                </a:lnTo>
                <a:lnTo>
                  <a:pt x="3602" y="339081"/>
                </a:lnTo>
                <a:lnTo>
                  <a:pt x="14212" y="383474"/>
                </a:lnTo>
                <a:lnTo>
                  <a:pt x="31336" y="425225"/>
                </a:lnTo>
                <a:lnTo>
                  <a:pt x="54483" y="463649"/>
                </a:lnTo>
                <a:lnTo>
                  <a:pt x="83161" y="498059"/>
                </a:lnTo>
                <a:lnTo>
                  <a:pt x="116877" y="527767"/>
                </a:lnTo>
                <a:lnTo>
                  <a:pt x="155140" y="552089"/>
                </a:lnTo>
                <a:lnTo>
                  <a:pt x="197458" y="570336"/>
                </a:lnTo>
                <a:lnTo>
                  <a:pt x="243339" y="581823"/>
                </a:lnTo>
                <a:lnTo>
                  <a:pt x="292290" y="585863"/>
                </a:lnTo>
                <a:lnTo>
                  <a:pt x="341685" y="581949"/>
                </a:lnTo>
                <a:lnTo>
                  <a:pt x="387909" y="570498"/>
                </a:lnTo>
                <a:lnTo>
                  <a:pt x="430479" y="552223"/>
                </a:lnTo>
                <a:lnTo>
                  <a:pt x="468917" y="527837"/>
                </a:lnTo>
                <a:lnTo>
                  <a:pt x="502742" y="498052"/>
                </a:lnTo>
                <a:lnTo>
                  <a:pt x="531473" y="463582"/>
                </a:lnTo>
                <a:lnTo>
                  <a:pt x="543958" y="442858"/>
                </a:lnTo>
                <a:lnTo>
                  <a:pt x="220932" y="442858"/>
                </a:lnTo>
                <a:lnTo>
                  <a:pt x="188718" y="438719"/>
                </a:lnTo>
                <a:lnTo>
                  <a:pt x="157433" y="429759"/>
                </a:lnTo>
                <a:lnTo>
                  <a:pt x="126974" y="416356"/>
                </a:lnTo>
                <a:lnTo>
                  <a:pt x="140122" y="414401"/>
                </a:lnTo>
                <a:lnTo>
                  <a:pt x="153250" y="412703"/>
                </a:lnTo>
                <a:lnTo>
                  <a:pt x="166293" y="410661"/>
                </a:lnTo>
                <a:lnTo>
                  <a:pt x="208245" y="395336"/>
                </a:lnTo>
                <a:lnTo>
                  <a:pt x="219214" y="387540"/>
                </a:lnTo>
                <a:lnTo>
                  <a:pt x="222478" y="385838"/>
                </a:lnTo>
                <a:lnTo>
                  <a:pt x="221738" y="380022"/>
                </a:lnTo>
                <a:lnTo>
                  <a:pt x="217563" y="380022"/>
                </a:lnTo>
                <a:lnTo>
                  <a:pt x="214960" y="379539"/>
                </a:lnTo>
                <a:lnTo>
                  <a:pt x="171379" y="354070"/>
                </a:lnTo>
                <a:lnTo>
                  <a:pt x="158013" y="333819"/>
                </a:lnTo>
                <a:lnTo>
                  <a:pt x="158622" y="331279"/>
                </a:lnTo>
                <a:lnTo>
                  <a:pt x="185290" y="331279"/>
                </a:lnTo>
                <a:lnTo>
                  <a:pt x="187325" y="323303"/>
                </a:lnTo>
                <a:lnTo>
                  <a:pt x="178638" y="323303"/>
                </a:lnTo>
                <a:lnTo>
                  <a:pt x="174459" y="321157"/>
                </a:lnTo>
                <a:lnTo>
                  <a:pt x="139112" y="283304"/>
                </a:lnTo>
                <a:lnTo>
                  <a:pt x="132791" y="259930"/>
                </a:lnTo>
                <a:lnTo>
                  <a:pt x="134315" y="257949"/>
                </a:lnTo>
                <a:lnTo>
                  <a:pt x="162163" y="257949"/>
                </a:lnTo>
                <a:lnTo>
                  <a:pt x="158457" y="254330"/>
                </a:lnTo>
                <a:lnTo>
                  <a:pt x="133777" y="212477"/>
                </a:lnTo>
                <a:lnTo>
                  <a:pt x="133375" y="194238"/>
                </a:lnTo>
                <a:lnTo>
                  <a:pt x="137934" y="175171"/>
                </a:lnTo>
                <a:lnTo>
                  <a:pt x="141046" y="166484"/>
                </a:lnTo>
                <a:lnTo>
                  <a:pt x="142811" y="166230"/>
                </a:lnTo>
                <a:lnTo>
                  <a:pt x="327655" y="166230"/>
                </a:lnTo>
                <a:lnTo>
                  <a:pt x="333654" y="161823"/>
                </a:lnTo>
                <a:lnTo>
                  <a:pt x="354998" y="153379"/>
                </a:lnTo>
                <a:lnTo>
                  <a:pt x="376131" y="151628"/>
                </a:lnTo>
                <a:lnTo>
                  <a:pt x="549145" y="151628"/>
                </a:lnTo>
                <a:lnTo>
                  <a:pt x="532159" y="123144"/>
                </a:lnTo>
                <a:lnTo>
                  <a:pt x="503602" y="88549"/>
                </a:lnTo>
                <a:lnTo>
                  <a:pt x="469898" y="58593"/>
                </a:lnTo>
                <a:lnTo>
                  <a:pt x="431499" y="34019"/>
                </a:lnTo>
                <a:lnTo>
                  <a:pt x="388858" y="15568"/>
                </a:lnTo>
                <a:lnTo>
                  <a:pt x="342427" y="3981"/>
                </a:lnTo>
                <a:lnTo>
                  <a:pt x="292658" y="0"/>
                </a:lnTo>
                <a:close/>
              </a:path>
              <a:path w="586104" h="586105">
                <a:moveTo>
                  <a:pt x="566308" y="189217"/>
                </a:moveTo>
                <a:lnTo>
                  <a:pt x="475259" y="189217"/>
                </a:lnTo>
                <a:lnTo>
                  <a:pt x="470284" y="197530"/>
                </a:lnTo>
                <a:lnTo>
                  <a:pt x="464791" y="204684"/>
                </a:lnTo>
                <a:lnTo>
                  <a:pt x="458607" y="210664"/>
                </a:lnTo>
                <a:lnTo>
                  <a:pt x="451561" y="215455"/>
                </a:lnTo>
                <a:lnTo>
                  <a:pt x="444106" y="219595"/>
                </a:lnTo>
                <a:lnTo>
                  <a:pt x="442556" y="224904"/>
                </a:lnTo>
                <a:lnTo>
                  <a:pt x="442685" y="229820"/>
                </a:lnTo>
                <a:lnTo>
                  <a:pt x="442740" y="233057"/>
                </a:lnTo>
                <a:lnTo>
                  <a:pt x="440962" y="267986"/>
                </a:lnTo>
                <a:lnTo>
                  <a:pt x="420101" y="333053"/>
                </a:lnTo>
                <a:lnTo>
                  <a:pt x="370295" y="393822"/>
                </a:lnTo>
                <a:lnTo>
                  <a:pt x="335670" y="417295"/>
                </a:lnTo>
                <a:lnTo>
                  <a:pt x="296906" y="433201"/>
                </a:lnTo>
                <a:lnTo>
                  <a:pt x="254177" y="441794"/>
                </a:lnTo>
                <a:lnTo>
                  <a:pt x="220932" y="442858"/>
                </a:lnTo>
                <a:lnTo>
                  <a:pt x="543958" y="442858"/>
                </a:lnTo>
                <a:lnTo>
                  <a:pt x="571736" y="383437"/>
                </a:lnTo>
                <a:lnTo>
                  <a:pt x="582218" y="339559"/>
                </a:lnTo>
                <a:lnTo>
                  <a:pt x="585863" y="293103"/>
                </a:lnTo>
                <a:lnTo>
                  <a:pt x="582420" y="247360"/>
                </a:lnTo>
                <a:lnTo>
                  <a:pt x="572021" y="203291"/>
                </a:lnTo>
                <a:lnTo>
                  <a:pt x="566308" y="189217"/>
                </a:lnTo>
                <a:close/>
              </a:path>
              <a:path w="586104" h="586105">
                <a:moveTo>
                  <a:pt x="221602" y="378955"/>
                </a:moveTo>
                <a:lnTo>
                  <a:pt x="217563" y="380022"/>
                </a:lnTo>
                <a:lnTo>
                  <a:pt x="221738" y="380022"/>
                </a:lnTo>
                <a:lnTo>
                  <a:pt x="221602" y="378955"/>
                </a:lnTo>
                <a:close/>
              </a:path>
              <a:path w="586104" h="586105">
                <a:moveTo>
                  <a:pt x="185011" y="332371"/>
                </a:moveTo>
                <a:lnTo>
                  <a:pt x="176326" y="332371"/>
                </a:lnTo>
                <a:lnTo>
                  <a:pt x="184784" y="333260"/>
                </a:lnTo>
                <a:lnTo>
                  <a:pt x="185011" y="332371"/>
                </a:lnTo>
                <a:close/>
              </a:path>
              <a:path w="586104" h="586105">
                <a:moveTo>
                  <a:pt x="185290" y="331279"/>
                </a:moveTo>
                <a:lnTo>
                  <a:pt x="158622" y="331279"/>
                </a:lnTo>
                <a:lnTo>
                  <a:pt x="167385" y="332714"/>
                </a:lnTo>
                <a:lnTo>
                  <a:pt x="176326" y="332371"/>
                </a:lnTo>
                <a:lnTo>
                  <a:pt x="185011" y="332371"/>
                </a:lnTo>
                <a:lnTo>
                  <a:pt x="185290" y="331279"/>
                </a:lnTo>
                <a:close/>
              </a:path>
              <a:path w="586104" h="586105">
                <a:moveTo>
                  <a:pt x="187451" y="322808"/>
                </a:moveTo>
                <a:lnTo>
                  <a:pt x="178638" y="323303"/>
                </a:lnTo>
                <a:lnTo>
                  <a:pt x="187325" y="323303"/>
                </a:lnTo>
                <a:lnTo>
                  <a:pt x="187451" y="322808"/>
                </a:lnTo>
                <a:close/>
              </a:path>
              <a:path w="586104" h="586105">
                <a:moveTo>
                  <a:pt x="164982" y="265036"/>
                </a:moveTo>
                <a:lnTo>
                  <a:pt x="162051" y="265036"/>
                </a:lnTo>
                <a:lnTo>
                  <a:pt x="164845" y="265518"/>
                </a:lnTo>
                <a:lnTo>
                  <a:pt x="164982" y="265036"/>
                </a:lnTo>
                <a:close/>
              </a:path>
              <a:path w="586104" h="586105">
                <a:moveTo>
                  <a:pt x="162163" y="257949"/>
                </a:moveTo>
                <a:lnTo>
                  <a:pt x="134315" y="257949"/>
                </a:lnTo>
                <a:lnTo>
                  <a:pt x="146532" y="263397"/>
                </a:lnTo>
                <a:lnTo>
                  <a:pt x="152996" y="265442"/>
                </a:lnTo>
                <a:lnTo>
                  <a:pt x="162051" y="265036"/>
                </a:lnTo>
                <a:lnTo>
                  <a:pt x="164982" y="265036"/>
                </a:lnTo>
                <a:lnTo>
                  <a:pt x="166230" y="260642"/>
                </a:lnTo>
                <a:lnTo>
                  <a:pt x="163906" y="259651"/>
                </a:lnTo>
                <a:lnTo>
                  <a:pt x="162163" y="257949"/>
                </a:lnTo>
                <a:close/>
              </a:path>
              <a:path w="586104" h="586105">
                <a:moveTo>
                  <a:pt x="327655" y="166230"/>
                </a:moveTo>
                <a:lnTo>
                  <a:pt x="142811" y="166230"/>
                </a:lnTo>
                <a:lnTo>
                  <a:pt x="149402" y="173126"/>
                </a:lnTo>
                <a:lnTo>
                  <a:pt x="190095" y="208227"/>
                </a:lnTo>
                <a:lnTo>
                  <a:pt x="237921" y="232689"/>
                </a:lnTo>
                <a:lnTo>
                  <a:pt x="287769" y="242163"/>
                </a:lnTo>
                <a:lnTo>
                  <a:pt x="294284" y="242277"/>
                </a:lnTo>
                <a:lnTo>
                  <a:pt x="297027" y="240055"/>
                </a:lnTo>
                <a:lnTo>
                  <a:pt x="296392" y="233057"/>
                </a:lnTo>
                <a:lnTo>
                  <a:pt x="297078" y="212477"/>
                </a:lnTo>
                <a:lnTo>
                  <a:pt x="297156" y="210664"/>
                </a:lnTo>
                <a:lnTo>
                  <a:pt x="303626" y="191287"/>
                </a:lnTo>
                <a:lnTo>
                  <a:pt x="315814" y="174929"/>
                </a:lnTo>
                <a:lnTo>
                  <a:pt x="327655" y="166230"/>
                </a:lnTo>
                <a:close/>
              </a:path>
              <a:path w="586104" h="586105">
                <a:moveTo>
                  <a:pt x="553771" y="159384"/>
                </a:moveTo>
                <a:lnTo>
                  <a:pt x="467283" y="159384"/>
                </a:lnTo>
                <a:lnTo>
                  <a:pt x="462589" y="170486"/>
                </a:lnTo>
                <a:lnTo>
                  <a:pt x="455771" y="179724"/>
                </a:lnTo>
                <a:lnTo>
                  <a:pt x="447552" y="188170"/>
                </a:lnTo>
                <a:lnTo>
                  <a:pt x="438657" y="196900"/>
                </a:lnTo>
                <a:lnTo>
                  <a:pt x="448418" y="196166"/>
                </a:lnTo>
                <a:lnTo>
                  <a:pt x="457458" y="194416"/>
                </a:lnTo>
                <a:lnTo>
                  <a:pt x="466248" y="191987"/>
                </a:lnTo>
                <a:lnTo>
                  <a:pt x="475259" y="189217"/>
                </a:lnTo>
                <a:lnTo>
                  <a:pt x="566308" y="189217"/>
                </a:lnTo>
                <a:lnTo>
                  <a:pt x="555116" y="161639"/>
                </a:lnTo>
                <a:lnTo>
                  <a:pt x="553771" y="159384"/>
                </a:lnTo>
                <a:close/>
              </a:path>
              <a:path w="586104" h="586105">
                <a:moveTo>
                  <a:pt x="549145" y="151628"/>
                </a:moveTo>
                <a:lnTo>
                  <a:pt x="376131" y="151628"/>
                </a:lnTo>
                <a:lnTo>
                  <a:pt x="396771" y="156540"/>
                </a:lnTo>
                <a:lnTo>
                  <a:pt x="416636" y="168084"/>
                </a:lnTo>
                <a:lnTo>
                  <a:pt x="422828" y="171917"/>
                </a:lnTo>
                <a:lnTo>
                  <a:pt x="428732" y="173615"/>
                </a:lnTo>
                <a:lnTo>
                  <a:pt x="434684" y="173303"/>
                </a:lnTo>
                <a:lnTo>
                  <a:pt x="441020" y="171107"/>
                </a:lnTo>
                <a:lnTo>
                  <a:pt x="447127" y="168307"/>
                </a:lnTo>
                <a:lnTo>
                  <a:pt x="467283" y="159384"/>
                </a:lnTo>
                <a:lnTo>
                  <a:pt x="553771" y="159384"/>
                </a:lnTo>
                <a:lnTo>
                  <a:pt x="549145" y="151628"/>
                </a:lnTo>
                <a:close/>
              </a:path>
            </a:pathLst>
          </a:custGeom>
          <a:solidFill>
            <a:srgbClr val="C74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932624" y="2543299"/>
            <a:ext cx="586105" cy="586105"/>
            <a:chOff x="12932624" y="2543299"/>
            <a:chExt cx="586105" cy="586105"/>
          </a:xfrm>
        </p:grpSpPr>
        <p:sp>
          <p:nvSpPr>
            <p:cNvPr id="21" name="object 21"/>
            <p:cNvSpPr/>
            <p:nvPr/>
          </p:nvSpPr>
          <p:spPr>
            <a:xfrm>
              <a:off x="12932614" y="2543301"/>
              <a:ext cx="586105" cy="586105"/>
            </a:xfrm>
            <a:custGeom>
              <a:avLst/>
              <a:gdLst/>
              <a:ahLst/>
              <a:cxnLst/>
              <a:rect l="l" t="t" r="r" b="b"/>
              <a:pathLst>
                <a:path w="586105" h="586105">
                  <a:moveTo>
                    <a:pt x="448259" y="210019"/>
                  </a:moveTo>
                  <a:lnTo>
                    <a:pt x="442899" y="181952"/>
                  </a:lnTo>
                  <a:lnTo>
                    <a:pt x="437299" y="173228"/>
                  </a:lnTo>
                  <a:lnTo>
                    <a:pt x="428282" y="159207"/>
                  </a:lnTo>
                  <a:lnTo>
                    <a:pt x="413042" y="148640"/>
                  </a:lnTo>
                  <a:lnTo>
                    <a:pt x="413042" y="193319"/>
                  </a:lnTo>
                  <a:lnTo>
                    <a:pt x="411505" y="201371"/>
                  </a:lnTo>
                  <a:lnTo>
                    <a:pt x="407365" y="207594"/>
                  </a:lnTo>
                  <a:lnTo>
                    <a:pt x="400989" y="211569"/>
                  </a:lnTo>
                  <a:lnTo>
                    <a:pt x="393814" y="212775"/>
                  </a:lnTo>
                  <a:lnTo>
                    <a:pt x="393814" y="293598"/>
                  </a:lnTo>
                  <a:lnTo>
                    <a:pt x="385648" y="332244"/>
                  </a:lnTo>
                  <a:lnTo>
                    <a:pt x="363893" y="364020"/>
                  </a:lnTo>
                  <a:lnTo>
                    <a:pt x="331990" y="385521"/>
                  </a:lnTo>
                  <a:lnTo>
                    <a:pt x="293408" y="393293"/>
                  </a:lnTo>
                  <a:lnTo>
                    <a:pt x="254215" y="385279"/>
                  </a:lnTo>
                  <a:lnTo>
                    <a:pt x="222542" y="363778"/>
                  </a:lnTo>
                  <a:lnTo>
                    <a:pt x="201422" y="331825"/>
                  </a:lnTo>
                  <a:lnTo>
                    <a:pt x="193814" y="292442"/>
                  </a:lnTo>
                  <a:lnTo>
                    <a:pt x="201853" y="253377"/>
                  </a:lnTo>
                  <a:lnTo>
                    <a:pt x="223418" y="221437"/>
                  </a:lnTo>
                  <a:lnTo>
                    <a:pt x="255117" y="200012"/>
                  </a:lnTo>
                  <a:lnTo>
                    <a:pt x="293573" y="192506"/>
                  </a:lnTo>
                  <a:lnTo>
                    <a:pt x="332663" y="200926"/>
                  </a:lnTo>
                  <a:lnTo>
                    <a:pt x="364578" y="222783"/>
                  </a:lnTo>
                  <a:lnTo>
                    <a:pt x="386067" y="254774"/>
                  </a:lnTo>
                  <a:lnTo>
                    <a:pt x="393814" y="293598"/>
                  </a:lnTo>
                  <a:lnTo>
                    <a:pt x="393814" y="212775"/>
                  </a:lnTo>
                  <a:lnTo>
                    <a:pt x="373240" y="192506"/>
                  </a:lnTo>
                  <a:lnTo>
                    <a:pt x="374815" y="185153"/>
                  </a:lnTo>
                  <a:lnTo>
                    <a:pt x="379095" y="178904"/>
                  </a:lnTo>
                  <a:lnTo>
                    <a:pt x="385318" y="174701"/>
                  </a:lnTo>
                  <a:lnTo>
                    <a:pt x="392823" y="173228"/>
                  </a:lnTo>
                  <a:lnTo>
                    <a:pt x="400837" y="174866"/>
                  </a:lnTo>
                  <a:lnTo>
                    <a:pt x="407276" y="179146"/>
                  </a:lnTo>
                  <a:lnTo>
                    <a:pt x="411543" y="185496"/>
                  </a:lnTo>
                  <a:lnTo>
                    <a:pt x="413042" y="193319"/>
                  </a:lnTo>
                  <a:lnTo>
                    <a:pt x="413042" y="148640"/>
                  </a:lnTo>
                  <a:lnTo>
                    <a:pt x="406184" y="143878"/>
                  </a:lnTo>
                  <a:lnTo>
                    <a:pt x="378358" y="138023"/>
                  </a:lnTo>
                  <a:lnTo>
                    <a:pt x="293243" y="137464"/>
                  </a:lnTo>
                  <a:lnTo>
                    <a:pt x="208127" y="137998"/>
                  </a:lnTo>
                  <a:lnTo>
                    <a:pt x="158356" y="158965"/>
                  </a:lnTo>
                  <a:lnTo>
                    <a:pt x="137896" y="208953"/>
                  </a:lnTo>
                  <a:lnTo>
                    <a:pt x="137680" y="251028"/>
                  </a:lnTo>
                  <a:lnTo>
                    <a:pt x="137668" y="331825"/>
                  </a:lnTo>
                  <a:lnTo>
                    <a:pt x="137909" y="377266"/>
                  </a:lnTo>
                  <a:lnTo>
                    <a:pt x="158635" y="427126"/>
                  </a:lnTo>
                  <a:lnTo>
                    <a:pt x="208483" y="447827"/>
                  </a:lnTo>
                  <a:lnTo>
                    <a:pt x="293116" y="448119"/>
                  </a:lnTo>
                  <a:lnTo>
                    <a:pt x="377748" y="447827"/>
                  </a:lnTo>
                  <a:lnTo>
                    <a:pt x="427863" y="426948"/>
                  </a:lnTo>
                  <a:lnTo>
                    <a:pt x="448233" y="376415"/>
                  </a:lnTo>
                  <a:lnTo>
                    <a:pt x="448259" y="212940"/>
                  </a:lnTo>
                  <a:lnTo>
                    <a:pt x="448259" y="210019"/>
                  </a:lnTo>
                  <a:close/>
                </a:path>
                <a:path w="586105" h="586105">
                  <a:moveTo>
                    <a:pt x="586041" y="284200"/>
                  </a:moveTo>
                  <a:lnTo>
                    <a:pt x="580898" y="236893"/>
                  </a:lnTo>
                  <a:lnTo>
                    <a:pt x="568820" y="192366"/>
                  </a:lnTo>
                  <a:lnTo>
                    <a:pt x="550367" y="151180"/>
                  </a:lnTo>
                  <a:lnTo>
                    <a:pt x="526135" y="113842"/>
                  </a:lnTo>
                  <a:lnTo>
                    <a:pt x="496709" y="80873"/>
                  </a:lnTo>
                  <a:lnTo>
                    <a:pt x="478459" y="65836"/>
                  </a:lnTo>
                  <a:lnTo>
                    <a:pt x="478459" y="341972"/>
                  </a:lnTo>
                  <a:lnTo>
                    <a:pt x="478269" y="379603"/>
                  </a:lnTo>
                  <a:lnTo>
                    <a:pt x="452323" y="445465"/>
                  </a:lnTo>
                  <a:lnTo>
                    <a:pt x="389077" y="476402"/>
                  </a:lnTo>
                  <a:lnTo>
                    <a:pt x="346544" y="478320"/>
                  </a:lnTo>
                  <a:lnTo>
                    <a:pt x="303974" y="478497"/>
                  </a:lnTo>
                  <a:lnTo>
                    <a:pt x="273164" y="478155"/>
                  </a:lnTo>
                  <a:lnTo>
                    <a:pt x="261391" y="478028"/>
                  </a:lnTo>
                  <a:lnTo>
                    <a:pt x="218808" y="478040"/>
                  </a:lnTo>
                  <a:lnTo>
                    <a:pt x="211099" y="478155"/>
                  </a:lnTo>
                  <a:lnTo>
                    <a:pt x="203466" y="477647"/>
                  </a:lnTo>
                  <a:lnTo>
                    <a:pt x="161124" y="465848"/>
                  </a:lnTo>
                  <a:lnTo>
                    <a:pt x="114960" y="414705"/>
                  </a:lnTo>
                  <a:lnTo>
                    <a:pt x="107759" y="341972"/>
                  </a:lnTo>
                  <a:lnTo>
                    <a:pt x="107696" y="331939"/>
                  </a:lnTo>
                  <a:lnTo>
                    <a:pt x="107810" y="236893"/>
                  </a:lnTo>
                  <a:lnTo>
                    <a:pt x="116065" y="168287"/>
                  </a:lnTo>
                  <a:lnTo>
                    <a:pt x="168668" y="116547"/>
                  </a:lnTo>
                  <a:lnTo>
                    <a:pt x="207314" y="108889"/>
                  </a:lnTo>
                  <a:lnTo>
                    <a:pt x="278523" y="108851"/>
                  </a:lnTo>
                  <a:lnTo>
                    <a:pt x="294906" y="108864"/>
                  </a:lnTo>
                  <a:lnTo>
                    <a:pt x="321373" y="108826"/>
                  </a:lnTo>
                  <a:lnTo>
                    <a:pt x="347751" y="108826"/>
                  </a:lnTo>
                  <a:lnTo>
                    <a:pt x="379603" y="108889"/>
                  </a:lnTo>
                  <a:lnTo>
                    <a:pt x="418109" y="116725"/>
                  </a:lnTo>
                  <a:lnTo>
                    <a:pt x="470458" y="168871"/>
                  </a:lnTo>
                  <a:lnTo>
                    <a:pt x="478307" y="207327"/>
                  </a:lnTo>
                  <a:lnTo>
                    <a:pt x="478459" y="341972"/>
                  </a:lnTo>
                  <a:lnTo>
                    <a:pt x="478459" y="65836"/>
                  </a:lnTo>
                  <a:lnTo>
                    <a:pt x="424535" y="30162"/>
                  </a:lnTo>
                  <a:lnTo>
                    <a:pt x="382968" y="13462"/>
                  </a:lnTo>
                  <a:lnTo>
                    <a:pt x="338505" y="3238"/>
                  </a:lnTo>
                  <a:lnTo>
                    <a:pt x="291744" y="0"/>
                  </a:lnTo>
                  <a:lnTo>
                    <a:pt x="241769" y="4470"/>
                  </a:lnTo>
                  <a:lnTo>
                    <a:pt x="195376" y="16408"/>
                  </a:lnTo>
                  <a:lnTo>
                    <a:pt x="152933" y="35090"/>
                  </a:lnTo>
                  <a:lnTo>
                    <a:pt x="114858" y="59778"/>
                  </a:lnTo>
                  <a:lnTo>
                    <a:pt x="81546" y="89738"/>
                  </a:lnTo>
                  <a:lnTo>
                    <a:pt x="53365" y="124244"/>
                  </a:lnTo>
                  <a:lnTo>
                    <a:pt x="30734" y="162560"/>
                  </a:lnTo>
                  <a:lnTo>
                    <a:pt x="14033" y="203949"/>
                  </a:lnTo>
                  <a:lnTo>
                    <a:pt x="3657" y="247675"/>
                  </a:lnTo>
                  <a:lnTo>
                    <a:pt x="0" y="292912"/>
                  </a:lnTo>
                  <a:lnTo>
                    <a:pt x="38" y="293471"/>
                  </a:lnTo>
                  <a:lnTo>
                    <a:pt x="4406" y="341972"/>
                  </a:lnTo>
                  <a:lnTo>
                    <a:pt x="16090" y="388023"/>
                  </a:lnTo>
                  <a:lnTo>
                    <a:pt x="34442" y="430631"/>
                  </a:lnTo>
                  <a:lnTo>
                    <a:pt x="58826" y="469239"/>
                  </a:lnTo>
                  <a:lnTo>
                    <a:pt x="88633" y="503288"/>
                  </a:lnTo>
                  <a:lnTo>
                    <a:pt x="123266" y="532218"/>
                  </a:lnTo>
                  <a:lnTo>
                    <a:pt x="162090" y="555510"/>
                  </a:lnTo>
                  <a:lnTo>
                    <a:pt x="204495" y="572579"/>
                  </a:lnTo>
                  <a:lnTo>
                    <a:pt x="249872" y="582879"/>
                  </a:lnTo>
                  <a:lnTo>
                    <a:pt x="297611" y="585863"/>
                  </a:lnTo>
                  <a:lnTo>
                    <a:pt x="346671" y="581088"/>
                  </a:lnTo>
                  <a:lnTo>
                    <a:pt x="392645" y="568921"/>
                  </a:lnTo>
                  <a:lnTo>
                    <a:pt x="434987" y="550037"/>
                  </a:lnTo>
                  <a:lnTo>
                    <a:pt x="473189" y="525068"/>
                  </a:lnTo>
                  <a:lnTo>
                    <a:pt x="506717" y="494690"/>
                  </a:lnTo>
                  <a:lnTo>
                    <a:pt x="535063" y="459536"/>
                  </a:lnTo>
                  <a:lnTo>
                    <a:pt x="557682" y="420255"/>
                  </a:lnTo>
                  <a:lnTo>
                    <a:pt x="574078" y="377507"/>
                  </a:lnTo>
                  <a:lnTo>
                    <a:pt x="583704" y="331939"/>
                  </a:lnTo>
                  <a:lnTo>
                    <a:pt x="586041" y="284200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7346" y="2768504"/>
              <a:ext cx="136728" cy="13624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561470" y="6601759"/>
            <a:ext cx="681990" cy="682625"/>
            <a:chOff x="5561470" y="6601759"/>
            <a:chExt cx="681990" cy="682625"/>
          </a:xfrm>
        </p:grpSpPr>
        <p:sp>
          <p:nvSpPr>
            <p:cNvPr id="24" name="object 24"/>
            <p:cNvSpPr/>
            <p:nvPr/>
          </p:nvSpPr>
          <p:spPr>
            <a:xfrm>
              <a:off x="5561470" y="6601759"/>
              <a:ext cx="681990" cy="682625"/>
            </a:xfrm>
            <a:custGeom>
              <a:avLst/>
              <a:gdLst/>
              <a:ahLst/>
              <a:cxnLst/>
              <a:rect l="l" t="t" r="r" b="b"/>
              <a:pathLst>
                <a:path w="681989" h="682625">
                  <a:moveTo>
                    <a:pt x="325990" y="0"/>
                  </a:moveTo>
                  <a:lnTo>
                    <a:pt x="279757" y="4678"/>
                  </a:lnTo>
                  <a:lnTo>
                    <a:pt x="235475" y="15592"/>
                  </a:lnTo>
                  <a:lnTo>
                    <a:pt x="193203" y="32731"/>
                  </a:lnTo>
                  <a:lnTo>
                    <a:pt x="152999" y="56082"/>
                  </a:lnTo>
                  <a:lnTo>
                    <a:pt x="114922" y="85631"/>
                  </a:lnTo>
                  <a:lnTo>
                    <a:pt x="78533" y="122642"/>
                  </a:lnTo>
                  <a:lnTo>
                    <a:pt x="49039" y="163307"/>
                  </a:lnTo>
                  <a:lnTo>
                    <a:pt x="26392" y="207556"/>
                  </a:lnTo>
                  <a:lnTo>
                    <a:pt x="10544" y="255314"/>
                  </a:lnTo>
                  <a:lnTo>
                    <a:pt x="1447" y="306510"/>
                  </a:lnTo>
                  <a:lnTo>
                    <a:pt x="1206" y="308669"/>
                  </a:lnTo>
                  <a:lnTo>
                    <a:pt x="495" y="310752"/>
                  </a:lnTo>
                  <a:lnTo>
                    <a:pt x="0" y="312872"/>
                  </a:lnTo>
                  <a:lnTo>
                    <a:pt x="0" y="368689"/>
                  </a:lnTo>
                  <a:lnTo>
                    <a:pt x="7120" y="411094"/>
                  </a:lnTo>
                  <a:lnTo>
                    <a:pt x="24781" y="469218"/>
                  </a:lnTo>
                  <a:lnTo>
                    <a:pt x="44824" y="510327"/>
                  </a:lnTo>
                  <a:lnTo>
                    <a:pt x="69934" y="548019"/>
                  </a:lnTo>
                  <a:lnTo>
                    <a:pt x="99641" y="581883"/>
                  </a:lnTo>
                  <a:lnTo>
                    <a:pt x="133475" y="611511"/>
                  </a:lnTo>
                  <a:lnTo>
                    <a:pt x="170967" y="636492"/>
                  </a:lnTo>
                  <a:lnTo>
                    <a:pt x="211648" y="656417"/>
                  </a:lnTo>
                  <a:lnTo>
                    <a:pt x="255048" y="670876"/>
                  </a:lnTo>
                  <a:lnTo>
                    <a:pt x="300697" y="679458"/>
                  </a:lnTo>
                  <a:lnTo>
                    <a:pt x="314593" y="680195"/>
                  </a:lnTo>
                  <a:lnTo>
                    <a:pt x="321516" y="680769"/>
                  </a:lnTo>
                  <a:lnTo>
                    <a:pt x="328345" y="682265"/>
                  </a:lnTo>
                  <a:lnTo>
                    <a:pt x="354609" y="682265"/>
                  </a:lnTo>
                  <a:lnTo>
                    <a:pt x="394398" y="677401"/>
                  </a:lnTo>
                  <a:lnTo>
                    <a:pt x="442984" y="666020"/>
                  </a:lnTo>
                  <a:lnTo>
                    <a:pt x="488468" y="648170"/>
                  </a:lnTo>
                  <a:lnTo>
                    <a:pt x="530803" y="623774"/>
                  </a:lnTo>
                  <a:lnTo>
                    <a:pt x="569937" y="592755"/>
                  </a:lnTo>
                  <a:lnTo>
                    <a:pt x="604024" y="557213"/>
                  </a:lnTo>
                  <a:lnTo>
                    <a:pt x="612715" y="545207"/>
                  </a:lnTo>
                  <a:lnTo>
                    <a:pt x="314790" y="545207"/>
                  </a:lnTo>
                  <a:lnTo>
                    <a:pt x="271819" y="538371"/>
                  </a:lnTo>
                  <a:lnTo>
                    <a:pt x="228485" y="522410"/>
                  </a:lnTo>
                  <a:lnTo>
                    <a:pt x="189783" y="492916"/>
                  </a:lnTo>
                  <a:lnTo>
                    <a:pt x="167454" y="451868"/>
                  </a:lnTo>
                  <a:lnTo>
                    <a:pt x="162886" y="405152"/>
                  </a:lnTo>
                  <a:lnTo>
                    <a:pt x="177469" y="358656"/>
                  </a:lnTo>
                  <a:lnTo>
                    <a:pt x="188633" y="342256"/>
                  </a:lnTo>
                  <a:lnTo>
                    <a:pt x="202057" y="328043"/>
                  </a:lnTo>
                  <a:lnTo>
                    <a:pt x="217071" y="315401"/>
                  </a:lnTo>
                  <a:lnTo>
                    <a:pt x="239756" y="298712"/>
                  </a:lnTo>
                  <a:lnTo>
                    <a:pt x="242277" y="295131"/>
                  </a:lnTo>
                  <a:lnTo>
                    <a:pt x="242283" y="294826"/>
                  </a:lnTo>
                  <a:lnTo>
                    <a:pt x="240991" y="290832"/>
                  </a:lnTo>
                  <a:lnTo>
                    <a:pt x="235889" y="284285"/>
                  </a:lnTo>
                  <a:lnTo>
                    <a:pt x="225259" y="270040"/>
                  </a:lnTo>
                  <a:lnTo>
                    <a:pt x="216585" y="254902"/>
                  </a:lnTo>
                  <a:lnTo>
                    <a:pt x="210236" y="238684"/>
                  </a:lnTo>
                  <a:lnTo>
                    <a:pt x="206578" y="221204"/>
                  </a:lnTo>
                  <a:lnTo>
                    <a:pt x="206514" y="192838"/>
                  </a:lnTo>
                  <a:lnTo>
                    <a:pt x="213545" y="167630"/>
                  </a:lnTo>
                  <a:lnTo>
                    <a:pt x="248793" y="127021"/>
                  </a:lnTo>
                  <a:lnTo>
                    <a:pt x="295124" y="106863"/>
                  </a:lnTo>
                  <a:lnTo>
                    <a:pt x="320000" y="103411"/>
                  </a:lnTo>
                  <a:lnTo>
                    <a:pt x="584080" y="103411"/>
                  </a:lnTo>
                  <a:lnTo>
                    <a:pt x="557687" y="77566"/>
                  </a:lnTo>
                  <a:lnTo>
                    <a:pt x="517026" y="48169"/>
                  </a:lnTo>
                  <a:lnTo>
                    <a:pt x="472818" y="25676"/>
                  </a:lnTo>
                  <a:lnTo>
                    <a:pt x="425152" y="10130"/>
                  </a:lnTo>
                  <a:lnTo>
                    <a:pt x="374116" y="1570"/>
                  </a:lnTo>
                  <a:lnTo>
                    <a:pt x="325990" y="0"/>
                  </a:lnTo>
                  <a:close/>
                </a:path>
                <a:path w="681989" h="682625">
                  <a:moveTo>
                    <a:pt x="444106" y="502534"/>
                  </a:moveTo>
                  <a:lnTo>
                    <a:pt x="439534" y="505849"/>
                  </a:lnTo>
                  <a:lnTo>
                    <a:pt x="398846" y="529457"/>
                  </a:lnTo>
                  <a:lnTo>
                    <a:pt x="357198" y="542406"/>
                  </a:lnTo>
                  <a:lnTo>
                    <a:pt x="314790" y="545207"/>
                  </a:lnTo>
                  <a:lnTo>
                    <a:pt x="612715" y="545207"/>
                  </a:lnTo>
                  <a:lnTo>
                    <a:pt x="620705" y="534170"/>
                  </a:lnTo>
                  <a:lnTo>
                    <a:pt x="580453" y="534170"/>
                  </a:lnTo>
                  <a:lnTo>
                    <a:pt x="577296" y="533090"/>
                  </a:lnTo>
                  <a:lnTo>
                    <a:pt x="477964" y="533090"/>
                  </a:lnTo>
                  <a:lnTo>
                    <a:pt x="473113" y="531262"/>
                  </a:lnTo>
                  <a:lnTo>
                    <a:pt x="468985" y="526563"/>
                  </a:lnTo>
                  <a:lnTo>
                    <a:pt x="464446" y="521548"/>
                  </a:lnTo>
                  <a:lnTo>
                    <a:pt x="455182" y="511675"/>
                  </a:lnTo>
                  <a:lnTo>
                    <a:pt x="450621" y="506674"/>
                  </a:lnTo>
                  <a:lnTo>
                    <a:pt x="447014" y="502610"/>
                  </a:lnTo>
                  <a:lnTo>
                    <a:pt x="444106" y="502534"/>
                  </a:lnTo>
                  <a:close/>
                </a:path>
                <a:path w="681989" h="682625">
                  <a:moveTo>
                    <a:pt x="678378" y="295087"/>
                  </a:moveTo>
                  <a:lnTo>
                    <a:pt x="522241" y="295087"/>
                  </a:lnTo>
                  <a:lnTo>
                    <a:pt x="547458" y="295131"/>
                  </a:lnTo>
                  <a:lnTo>
                    <a:pt x="548894" y="296172"/>
                  </a:lnTo>
                  <a:lnTo>
                    <a:pt x="544417" y="341302"/>
                  </a:lnTo>
                  <a:lnTo>
                    <a:pt x="524798" y="408528"/>
                  </a:lnTo>
                  <a:lnTo>
                    <a:pt x="502399" y="445194"/>
                  </a:lnTo>
                  <a:lnTo>
                    <a:pt x="504291" y="448547"/>
                  </a:lnTo>
                  <a:lnTo>
                    <a:pt x="556947" y="502610"/>
                  </a:lnTo>
                  <a:lnTo>
                    <a:pt x="579551" y="525978"/>
                  </a:lnTo>
                  <a:lnTo>
                    <a:pt x="583514" y="527693"/>
                  </a:lnTo>
                  <a:lnTo>
                    <a:pt x="580453" y="534170"/>
                  </a:lnTo>
                  <a:lnTo>
                    <a:pt x="620705" y="534170"/>
                  </a:lnTo>
                  <a:lnTo>
                    <a:pt x="653941" y="476565"/>
                  </a:lnTo>
                  <a:lnTo>
                    <a:pt x="669542" y="431490"/>
                  </a:lnTo>
                  <a:lnTo>
                    <a:pt x="678751" y="383269"/>
                  </a:lnTo>
                  <a:lnTo>
                    <a:pt x="681513" y="333273"/>
                  </a:lnTo>
                  <a:lnTo>
                    <a:pt x="678378" y="295087"/>
                  </a:lnTo>
                  <a:close/>
                </a:path>
                <a:path w="681989" h="682625">
                  <a:moveTo>
                    <a:pt x="506336" y="532843"/>
                  </a:moveTo>
                  <a:lnTo>
                    <a:pt x="495254" y="532857"/>
                  </a:lnTo>
                  <a:lnTo>
                    <a:pt x="477964" y="533090"/>
                  </a:lnTo>
                  <a:lnTo>
                    <a:pt x="577296" y="533090"/>
                  </a:lnTo>
                  <a:lnTo>
                    <a:pt x="576790" y="532917"/>
                  </a:lnTo>
                  <a:lnTo>
                    <a:pt x="551072" y="532917"/>
                  </a:lnTo>
                  <a:lnTo>
                    <a:pt x="506336" y="532843"/>
                  </a:lnTo>
                  <a:close/>
                </a:path>
                <a:path w="681989" h="682625">
                  <a:moveTo>
                    <a:pt x="576516" y="532824"/>
                  </a:moveTo>
                  <a:lnTo>
                    <a:pt x="551072" y="532917"/>
                  </a:lnTo>
                  <a:lnTo>
                    <a:pt x="576790" y="532917"/>
                  </a:lnTo>
                  <a:lnTo>
                    <a:pt x="576516" y="532824"/>
                  </a:lnTo>
                  <a:close/>
                </a:path>
                <a:path w="681989" h="682625">
                  <a:moveTo>
                    <a:pt x="584080" y="103411"/>
                  </a:moveTo>
                  <a:lnTo>
                    <a:pt x="320000" y="103411"/>
                  </a:lnTo>
                  <a:lnTo>
                    <a:pt x="345770" y="103678"/>
                  </a:lnTo>
                  <a:lnTo>
                    <a:pt x="362170" y="105787"/>
                  </a:lnTo>
                  <a:lnTo>
                    <a:pt x="407847" y="123071"/>
                  </a:lnTo>
                  <a:lnTo>
                    <a:pt x="447570" y="170756"/>
                  </a:lnTo>
                  <a:lnTo>
                    <a:pt x="452653" y="201156"/>
                  </a:lnTo>
                  <a:lnTo>
                    <a:pt x="447001" y="233434"/>
                  </a:lnTo>
                  <a:lnTo>
                    <a:pt x="420146" y="279088"/>
                  </a:lnTo>
                  <a:lnTo>
                    <a:pt x="401180" y="295994"/>
                  </a:lnTo>
                  <a:lnTo>
                    <a:pt x="395579" y="300820"/>
                  </a:lnTo>
                  <a:lnTo>
                    <a:pt x="389737" y="305329"/>
                  </a:lnTo>
                  <a:lnTo>
                    <a:pt x="381600" y="311716"/>
                  </a:lnTo>
                  <a:lnTo>
                    <a:pt x="379017" y="315582"/>
                  </a:lnTo>
                  <a:lnTo>
                    <a:pt x="381384" y="319704"/>
                  </a:lnTo>
                  <a:lnTo>
                    <a:pt x="388099" y="326855"/>
                  </a:lnTo>
                  <a:lnTo>
                    <a:pt x="400785" y="340541"/>
                  </a:lnTo>
                  <a:lnTo>
                    <a:pt x="413694" y="354028"/>
                  </a:lnTo>
                  <a:lnTo>
                    <a:pt x="426677" y="367451"/>
                  </a:lnTo>
                  <a:lnTo>
                    <a:pt x="439585" y="380944"/>
                  </a:lnTo>
                  <a:lnTo>
                    <a:pt x="443852" y="385466"/>
                  </a:lnTo>
                  <a:lnTo>
                    <a:pt x="446087" y="385389"/>
                  </a:lnTo>
                  <a:lnTo>
                    <a:pt x="448691" y="379408"/>
                  </a:lnTo>
                  <a:lnTo>
                    <a:pt x="460846" y="343264"/>
                  </a:lnTo>
                  <a:lnTo>
                    <a:pt x="466047" y="305329"/>
                  </a:lnTo>
                  <a:lnTo>
                    <a:pt x="466318" y="297874"/>
                  </a:lnTo>
                  <a:lnTo>
                    <a:pt x="468845" y="294826"/>
                  </a:lnTo>
                  <a:lnTo>
                    <a:pt x="678357" y="294826"/>
                  </a:lnTo>
                  <a:lnTo>
                    <a:pt x="677569" y="285233"/>
                  </a:lnTo>
                  <a:lnTo>
                    <a:pt x="666918" y="239208"/>
                  </a:lnTo>
                  <a:lnTo>
                    <a:pt x="649559" y="195258"/>
                  </a:lnTo>
                  <a:lnTo>
                    <a:pt x="625492" y="153443"/>
                  </a:lnTo>
                  <a:lnTo>
                    <a:pt x="594715" y="113825"/>
                  </a:lnTo>
                  <a:lnTo>
                    <a:pt x="584080" y="103411"/>
                  </a:lnTo>
                  <a:close/>
                </a:path>
                <a:path w="681989" h="682625">
                  <a:moveTo>
                    <a:pt x="678357" y="294826"/>
                  </a:moveTo>
                  <a:lnTo>
                    <a:pt x="468845" y="294826"/>
                  </a:lnTo>
                  <a:lnTo>
                    <a:pt x="476681" y="294953"/>
                  </a:lnTo>
                  <a:lnTo>
                    <a:pt x="507053" y="295123"/>
                  </a:lnTo>
                  <a:lnTo>
                    <a:pt x="678378" y="295087"/>
                  </a:lnTo>
                  <a:lnTo>
                    <a:pt x="678357" y="294826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3930" y="6952764"/>
              <a:ext cx="142043" cy="1216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8511" y="6773440"/>
              <a:ext cx="83465" cy="9606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0012989" y="6601759"/>
            <a:ext cx="681990" cy="682625"/>
            <a:chOff x="10012989" y="6601759"/>
            <a:chExt cx="681990" cy="682625"/>
          </a:xfrm>
        </p:grpSpPr>
        <p:sp>
          <p:nvSpPr>
            <p:cNvPr id="28" name="object 28"/>
            <p:cNvSpPr/>
            <p:nvPr/>
          </p:nvSpPr>
          <p:spPr>
            <a:xfrm>
              <a:off x="10012989" y="6601759"/>
              <a:ext cx="681990" cy="682625"/>
            </a:xfrm>
            <a:custGeom>
              <a:avLst/>
              <a:gdLst/>
              <a:ahLst/>
              <a:cxnLst/>
              <a:rect l="l" t="t" r="r" b="b"/>
              <a:pathLst>
                <a:path w="681990" h="682625">
                  <a:moveTo>
                    <a:pt x="325990" y="0"/>
                  </a:moveTo>
                  <a:lnTo>
                    <a:pt x="279757" y="4678"/>
                  </a:lnTo>
                  <a:lnTo>
                    <a:pt x="235475" y="15592"/>
                  </a:lnTo>
                  <a:lnTo>
                    <a:pt x="193203" y="32731"/>
                  </a:lnTo>
                  <a:lnTo>
                    <a:pt x="152999" y="56082"/>
                  </a:lnTo>
                  <a:lnTo>
                    <a:pt x="114922" y="85631"/>
                  </a:lnTo>
                  <a:lnTo>
                    <a:pt x="78533" y="122642"/>
                  </a:lnTo>
                  <a:lnTo>
                    <a:pt x="49039" y="163307"/>
                  </a:lnTo>
                  <a:lnTo>
                    <a:pt x="26392" y="207556"/>
                  </a:lnTo>
                  <a:lnTo>
                    <a:pt x="10544" y="255314"/>
                  </a:lnTo>
                  <a:lnTo>
                    <a:pt x="1447" y="306510"/>
                  </a:lnTo>
                  <a:lnTo>
                    <a:pt x="1206" y="308669"/>
                  </a:lnTo>
                  <a:lnTo>
                    <a:pt x="495" y="310752"/>
                  </a:lnTo>
                  <a:lnTo>
                    <a:pt x="0" y="312872"/>
                  </a:lnTo>
                  <a:lnTo>
                    <a:pt x="0" y="368689"/>
                  </a:lnTo>
                  <a:lnTo>
                    <a:pt x="7120" y="411094"/>
                  </a:lnTo>
                  <a:lnTo>
                    <a:pt x="24781" y="469218"/>
                  </a:lnTo>
                  <a:lnTo>
                    <a:pt x="44824" y="510327"/>
                  </a:lnTo>
                  <a:lnTo>
                    <a:pt x="69934" y="548019"/>
                  </a:lnTo>
                  <a:lnTo>
                    <a:pt x="99641" y="581883"/>
                  </a:lnTo>
                  <a:lnTo>
                    <a:pt x="133475" y="611511"/>
                  </a:lnTo>
                  <a:lnTo>
                    <a:pt x="170967" y="636492"/>
                  </a:lnTo>
                  <a:lnTo>
                    <a:pt x="211648" y="656417"/>
                  </a:lnTo>
                  <a:lnTo>
                    <a:pt x="255048" y="670876"/>
                  </a:lnTo>
                  <a:lnTo>
                    <a:pt x="300697" y="679458"/>
                  </a:lnTo>
                  <a:lnTo>
                    <a:pt x="314593" y="680195"/>
                  </a:lnTo>
                  <a:lnTo>
                    <a:pt x="321516" y="680769"/>
                  </a:lnTo>
                  <a:lnTo>
                    <a:pt x="328345" y="682265"/>
                  </a:lnTo>
                  <a:lnTo>
                    <a:pt x="354609" y="682265"/>
                  </a:lnTo>
                  <a:lnTo>
                    <a:pt x="394398" y="677401"/>
                  </a:lnTo>
                  <a:lnTo>
                    <a:pt x="442984" y="666020"/>
                  </a:lnTo>
                  <a:lnTo>
                    <a:pt x="488468" y="648170"/>
                  </a:lnTo>
                  <a:lnTo>
                    <a:pt x="530803" y="623774"/>
                  </a:lnTo>
                  <a:lnTo>
                    <a:pt x="569937" y="592755"/>
                  </a:lnTo>
                  <a:lnTo>
                    <a:pt x="604024" y="557213"/>
                  </a:lnTo>
                  <a:lnTo>
                    <a:pt x="612715" y="545207"/>
                  </a:lnTo>
                  <a:lnTo>
                    <a:pt x="314790" y="545207"/>
                  </a:lnTo>
                  <a:lnTo>
                    <a:pt x="271819" y="538371"/>
                  </a:lnTo>
                  <a:lnTo>
                    <a:pt x="228485" y="522410"/>
                  </a:lnTo>
                  <a:lnTo>
                    <a:pt x="189783" y="492916"/>
                  </a:lnTo>
                  <a:lnTo>
                    <a:pt x="167454" y="451868"/>
                  </a:lnTo>
                  <a:lnTo>
                    <a:pt x="162886" y="405152"/>
                  </a:lnTo>
                  <a:lnTo>
                    <a:pt x="177469" y="358656"/>
                  </a:lnTo>
                  <a:lnTo>
                    <a:pt x="188633" y="342256"/>
                  </a:lnTo>
                  <a:lnTo>
                    <a:pt x="202057" y="328043"/>
                  </a:lnTo>
                  <a:lnTo>
                    <a:pt x="217071" y="315401"/>
                  </a:lnTo>
                  <a:lnTo>
                    <a:pt x="239756" y="298712"/>
                  </a:lnTo>
                  <a:lnTo>
                    <a:pt x="242277" y="295131"/>
                  </a:lnTo>
                  <a:lnTo>
                    <a:pt x="242283" y="294826"/>
                  </a:lnTo>
                  <a:lnTo>
                    <a:pt x="240991" y="290832"/>
                  </a:lnTo>
                  <a:lnTo>
                    <a:pt x="235889" y="284285"/>
                  </a:lnTo>
                  <a:lnTo>
                    <a:pt x="225259" y="270040"/>
                  </a:lnTo>
                  <a:lnTo>
                    <a:pt x="216585" y="254902"/>
                  </a:lnTo>
                  <a:lnTo>
                    <a:pt x="210236" y="238684"/>
                  </a:lnTo>
                  <a:lnTo>
                    <a:pt x="206578" y="221204"/>
                  </a:lnTo>
                  <a:lnTo>
                    <a:pt x="206514" y="192838"/>
                  </a:lnTo>
                  <a:lnTo>
                    <a:pt x="213545" y="167630"/>
                  </a:lnTo>
                  <a:lnTo>
                    <a:pt x="248793" y="127021"/>
                  </a:lnTo>
                  <a:lnTo>
                    <a:pt x="295124" y="106863"/>
                  </a:lnTo>
                  <a:lnTo>
                    <a:pt x="320000" y="103411"/>
                  </a:lnTo>
                  <a:lnTo>
                    <a:pt x="584080" y="103411"/>
                  </a:lnTo>
                  <a:lnTo>
                    <a:pt x="557687" y="77566"/>
                  </a:lnTo>
                  <a:lnTo>
                    <a:pt x="517026" y="48169"/>
                  </a:lnTo>
                  <a:lnTo>
                    <a:pt x="472818" y="25676"/>
                  </a:lnTo>
                  <a:lnTo>
                    <a:pt x="425152" y="10130"/>
                  </a:lnTo>
                  <a:lnTo>
                    <a:pt x="374116" y="1570"/>
                  </a:lnTo>
                  <a:lnTo>
                    <a:pt x="325990" y="0"/>
                  </a:lnTo>
                  <a:close/>
                </a:path>
                <a:path w="681990" h="682625">
                  <a:moveTo>
                    <a:pt x="444106" y="502534"/>
                  </a:moveTo>
                  <a:lnTo>
                    <a:pt x="439534" y="505849"/>
                  </a:lnTo>
                  <a:lnTo>
                    <a:pt x="398846" y="529457"/>
                  </a:lnTo>
                  <a:lnTo>
                    <a:pt x="357198" y="542406"/>
                  </a:lnTo>
                  <a:lnTo>
                    <a:pt x="314790" y="545207"/>
                  </a:lnTo>
                  <a:lnTo>
                    <a:pt x="612715" y="545207"/>
                  </a:lnTo>
                  <a:lnTo>
                    <a:pt x="620705" y="534170"/>
                  </a:lnTo>
                  <a:lnTo>
                    <a:pt x="580453" y="534170"/>
                  </a:lnTo>
                  <a:lnTo>
                    <a:pt x="577296" y="533090"/>
                  </a:lnTo>
                  <a:lnTo>
                    <a:pt x="477964" y="533090"/>
                  </a:lnTo>
                  <a:lnTo>
                    <a:pt x="473113" y="531262"/>
                  </a:lnTo>
                  <a:lnTo>
                    <a:pt x="468985" y="526563"/>
                  </a:lnTo>
                  <a:lnTo>
                    <a:pt x="464446" y="521548"/>
                  </a:lnTo>
                  <a:lnTo>
                    <a:pt x="455182" y="511675"/>
                  </a:lnTo>
                  <a:lnTo>
                    <a:pt x="450621" y="506674"/>
                  </a:lnTo>
                  <a:lnTo>
                    <a:pt x="447014" y="502610"/>
                  </a:lnTo>
                  <a:lnTo>
                    <a:pt x="444106" y="502534"/>
                  </a:lnTo>
                  <a:close/>
                </a:path>
                <a:path w="681990" h="682625">
                  <a:moveTo>
                    <a:pt x="678378" y="295087"/>
                  </a:moveTo>
                  <a:lnTo>
                    <a:pt x="522241" y="295087"/>
                  </a:lnTo>
                  <a:lnTo>
                    <a:pt x="547458" y="295131"/>
                  </a:lnTo>
                  <a:lnTo>
                    <a:pt x="548894" y="296172"/>
                  </a:lnTo>
                  <a:lnTo>
                    <a:pt x="544417" y="341302"/>
                  </a:lnTo>
                  <a:lnTo>
                    <a:pt x="524798" y="408528"/>
                  </a:lnTo>
                  <a:lnTo>
                    <a:pt x="502399" y="445194"/>
                  </a:lnTo>
                  <a:lnTo>
                    <a:pt x="504291" y="448547"/>
                  </a:lnTo>
                  <a:lnTo>
                    <a:pt x="556947" y="502610"/>
                  </a:lnTo>
                  <a:lnTo>
                    <a:pt x="579551" y="525978"/>
                  </a:lnTo>
                  <a:lnTo>
                    <a:pt x="583514" y="527693"/>
                  </a:lnTo>
                  <a:lnTo>
                    <a:pt x="580453" y="534170"/>
                  </a:lnTo>
                  <a:lnTo>
                    <a:pt x="620705" y="534170"/>
                  </a:lnTo>
                  <a:lnTo>
                    <a:pt x="653941" y="476565"/>
                  </a:lnTo>
                  <a:lnTo>
                    <a:pt x="669542" y="431490"/>
                  </a:lnTo>
                  <a:lnTo>
                    <a:pt x="678751" y="383269"/>
                  </a:lnTo>
                  <a:lnTo>
                    <a:pt x="681513" y="333273"/>
                  </a:lnTo>
                  <a:lnTo>
                    <a:pt x="678378" y="295087"/>
                  </a:lnTo>
                  <a:close/>
                </a:path>
                <a:path w="681990" h="682625">
                  <a:moveTo>
                    <a:pt x="506336" y="532843"/>
                  </a:moveTo>
                  <a:lnTo>
                    <a:pt x="495254" y="532857"/>
                  </a:lnTo>
                  <a:lnTo>
                    <a:pt x="477964" y="533090"/>
                  </a:lnTo>
                  <a:lnTo>
                    <a:pt x="577296" y="533090"/>
                  </a:lnTo>
                  <a:lnTo>
                    <a:pt x="576790" y="532917"/>
                  </a:lnTo>
                  <a:lnTo>
                    <a:pt x="551072" y="532917"/>
                  </a:lnTo>
                  <a:lnTo>
                    <a:pt x="506336" y="532843"/>
                  </a:lnTo>
                  <a:close/>
                </a:path>
                <a:path w="681990" h="682625">
                  <a:moveTo>
                    <a:pt x="576516" y="532824"/>
                  </a:moveTo>
                  <a:lnTo>
                    <a:pt x="551072" y="532917"/>
                  </a:lnTo>
                  <a:lnTo>
                    <a:pt x="576790" y="532917"/>
                  </a:lnTo>
                  <a:lnTo>
                    <a:pt x="576516" y="532824"/>
                  </a:lnTo>
                  <a:close/>
                </a:path>
                <a:path w="681990" h="682625">
                  <a:moveTo>
                    <a:pt x="584080" y="103411"/>
                  </a:moveTo>
                  <a:lnTo>
                    <a:pt x="320000" y="103411"/>
                  </a:lnTo>
                  <a:lnTo>
                    <a:pt x="345770" y="103678"/>
                  </a:lnTo>
                  <a:lnTo>
                    <a:pt x="362170" y="105787"/>
                  </a:lnTo>
                  <a:lnTo>
                    <a:pt x="407847" y="123071"/>
                  </a:lnTo>
                  <a:lnTo>
                    <a:pt x="447570" y="170756"/>
                  </a:lnTo>
                  <a:lnTo>
                    <a:pt x="452653" y="201156"/>
                  </a:lnTo>
                  <a:lnTo>
                    <a:pt x="447001" y="233434"/>
                  </a:lnTo>
                  <a:lnTo>
                    <a:pt x="420146" y="279088"/>
                  </a:lnTo>
                  <a:lnTo>
                    <a:pt x="401180" y="295994"/>
                  </a:lnTo>
                  <a:lnTo>
                    <a:pt x="395579" y="300820"/>
                  </a:lnTo>
                  <a:lnTo>
                    <a:pt x="389737" y="305329"/>
                  </a:lnTo>
                  <a:lnTo>
                    <a:pt x="381600" y="311716"/>
                  </a:lnTo>
                  <a:lnTo>
                    <a:pt x="379017" y="315582"/>
                  </a:lnTo>
                  <a:lnTo>
                    <a:pt x="381384" y="319704"/>
                  </a:lnTo>
                  <a:lnTo>
                    <a:pt x="388099" y="326855"/>
                  </a:lnTo>
                  <a:lnTo>
                    <a:pt x="400785" y="340541"/>
                  </a:lnTo>
                  <a:lnTo>
                    <a:pt x="413694" y="354028"/>
                  </a:lnTo>
                  <a:lnTo>
                    <a:pt x="426677" y="367451"/>
                  </a:lnTo>
                  <a:lnTo>
                    <a:pt x="439585" y="380944"/>
                  </a:lnTo>
                  <a:lnTo>
                    <a:pt x="443852" y="385466"/>
                  </a:lnTo>
                  <a:lnTo>
                    <a:pt x="446087" y="385389"/>
                  </a:lnTo>
                  <a:lnTo>
                    <a:pt x="448691" y="379408"/>
                  </a:lnTo>
                  <a:lnTo>
                    <a:pt x="460846" y="343264"/>
                  </a:lnTo>
                  <a:lnTo>
                    <a:pt x="466047" y="305329"/>
                  </a:lnTo>
                  <a:lnTo>
                    <a:pt x="466318" y="297874"/>
                  </a:lnTo>
                  <a:lnTo>
                    <a:pt x="468845" y="294826"/>
                  </a:lnTo>
                  <a:lnTo>
                    <a:pt x="678357" y="294826"/>
                  </a:lnTo>
                  <a:lnTo>
                    <a:pt x="677569" y="285233"/>
                  </a:lnTo>
                  <a:lnTo>
                    <a:pt x="666918" y="239208"/>
                  </a:lnTo>
                  <a:lnTo>
                    <a:pt x="649559" y="195258"/>
                  </a:lnTo>
                  <a:lnTo>
                    <a:pt x="625492" y="153443"/>
                  </a:lnTo>
                  <a:lnTo>
                    <a:pt x="594715" y="113825"/>
                  </a:lnTo>
                  <a:lnTo>
                    <a:pt x="584080" y="103411"/>
                  </a:lnTo>
                  <a:close/>
                </a:path>
                <a:path w="681990" h="682625">
                  <a:moveTo>
                    <a:pt x="678357" y="294826"/>
                  </a:moveTo>
                  <a:lnTo>
                    <a:pt x="468845" y="294826"/>
                  </a:lnTo>
                  <a:lnTo>
                    <a:pt x="476681" y="294953"/>
                  </a:lnTo>
                  <a:lnTo>
                    <a:pt x="507053" y="295123"/>
                  </a:lnTo>
                  <a:lnTo>
                    <a:pt x="678378" y="295087"/>
                  </a:lnTo>
                  <a:lnTo>
                    <a:pt x="678357" y="294826"/>
                  </a:lnTo>
                  <a:close/>
                </a:path>
              </a:pathLst>
            </a:custGeom>
            <a:solidFill>
              <a:srgbClr val="C74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65449" y="6952764"/>
              <a:ext cx="142043" cy="1216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0030" y="6773440"/>
              <a:ext cx="83465" cy="960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498469"/>
            <a:ext cx="89211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030" algn="l"/>
                <a:tab pos="3281045" algn="l"/>
                <a:tab pos="6202045" algn="l"/>
              </a:tabLst>
            </a:pPr>
            <a:r>
              <a:rPr dirty="0"/>
              <a:t>Be	Inspired	Perthshire	Campaign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381700"/>
            <a:ext cx="7010400" cy="73475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="1" spc="105" dirty="0">
                <a:solidFill>
                  <a:srgbClr val="F48796"/>
                </a:solidFill>
                <a:latin typeface="KabelLTStd-Heavy"/>
                <a:cs typeface="KabelLTStd-Heavy"/>
              </a:rPr>
              <a:t>SUMMER</a:t>
            </a:r>
            <a:r>
              <a:rPr sz="2700" b="1" spc="220" dirty="0">
                <a:solidFill>
                  <a:srgbClr val="F48796"/>
                </a:solidFill>
                <a:latin typeface="KabelLTStd-Heavy"/>
                <a:cs typeface="KabelLTStd-Heavy"/>
              </a:rPr>
              <a:t> </a:t>
            </a:r>
            <a:r>
              <a:rPr sz="2700" b="1" spc="125" dirty="0">
                <a:solidFill>
                  <a:srgbClr val="F48796"/>
                </a:solidFill>
                <a:latin typeface="KabelLTStd-Heavy"/>
                <a:cs typeface="KabelLTStd-Heavy"/>
              </a:rPr>
              <a:t>2022</a:t>
            </a:r>
            <a:endParaRPr sz="2700" dirty="0">
              <a:latin typeface="KabelLTStd-Heavy"/>
              <a:cs typeface="KabelLTStd-Heavy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</a:pPr>
            <a:r>
              <a:rPr sz="2850" b="1" dirty="0">
                <a:solidFill>
                  <a:srgbClr val="2D1749"/>
                </a:solidFill>
                <a:latin typeface="KabelLTStd-Heavy"/>
                <a:cs typeface="KabelLTStd-Heavy"/>
              </a:rPr>
              <a:t>Article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and</a:t>
            </a:r>
            <a:r>
              <a:rPr sz="2850" b="1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-30" dirty="0">
                <a:solidFill>
                  <a:srgbClr val="2D1749"/>
                </a:solidFill>
                <a:latin typeface="KabelLTStd-Heavy"/>
                <a:cs typeface="KabelLTStd-Heavy"/>
              </a:rPr>
              <a:t>Web</a:t>
            </a:r>
            <a:r>
              <a:rPr sz="2850" b="1" spc="5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Content</a:t>
            </a:r>
            <a:r>
              <a:rPr sz="2850" b="1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Building</a:t>
            </a:r>
            <a:endParaRPr sz="2850" dirty="0">
              <a:latin typeface="KabelLTStd-Heavy"/>
              <a:cs typeface="KabelLTStd-Heavy"/>
            </a:endParaRPr>
          </a:p>
          <a:p>
            <a:pPr marL="393700" marR="271780" indent="-381000">
              <a:lnSpc>
                <a:spcPts val="3460"/>
              </a:lnSpc>
              <a:spcBef>
                <a:spcPts val="12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Listicle articles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 /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Landing 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Pages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hosted on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Perth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 City </a:t>
            </a:r>
            <a:r>
              <a:rPr sz="2850" spc="-67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website</a:t>
            </a:r>
            <a:endParaRPr sz="2850" dirty="0">
              <a:latin typeface="KabelLTStd-Book"/>
              <a:cs typeface="KabelLTStd-Book"/>
            </a:endParaRPr>
          </a:p>
          <a:p>
            <a:pPr marL="393700" indent="-381000">
              <a:lnSpc>
                <a:spcPts val="3335"/>
              </a:lnSpc>
              <a:buChar char="•"/>
              <a:tabLst>
                <a:tab pos="393065" algn="l"/>
                <a:tab pos="393700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Shared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via digital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channels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across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region</a:t>
            </a:r>
            <a:endParaRPr sz="2850" dirty="0">
              <a:latin typeface="KabelLTStd-Book"/>
              <a:cs typeface="KabelLTStd-Book"/>
            </a:endParaRPr>
          </a:p>
          <a:p>
            <a:pPr marL="393700" marR="5080" indent="-381000">
              <a:lnSpc>
                <a:spcPts val="3460"/>
              </a:lnSpc>
              <a:spcBef>
                <a:spcPts val="125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Aim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to feature a minimum of 150 businesses,</a:t>
            </a:r>
            <a:r>
              <a:rPr lang="en-GB"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attractions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events</a:t>
            </a:r>
            <a:endParaRPr sz="2850" dirty="0">
              <a:latin typeface="KabelLTStd-Book"/>
              <a:cs typeface="KabelLTStd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KabelLTStd-Book"/>
              <a:cs typeface="KabelLTStd-Book"/>
            </a:endParaRPr>
          </a:p>
          <a:p>
            <a:pPr marL="12700">
              <a:lnSpc>
                <a:spcPct val="100000"/>
              </a:lnSpc>
            </a:pP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5</a:t>
            </a:r>
            <a:r>
              <a:rPr sz="2850" b="1" spc="-5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Days</a:t>
            </a:r>
            <a:r>
              <a:rPr sz="2850" b="1" spc="-5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of</a:t>
            </a:r>
            <a:r>
              <a:rPr sz="2850" b="1" spc="-5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Photography</a:t>
            </a:r>
            <a:endParaRPr sz="2850" dirty="0">
              <a:latin typeface="KabelLTStd-Heavy"/>
              <a:cs typeface="KabelLTStd-Heavy"/>
            </a:endParaRPr>
          </a:p>
          <a:p>
            <a:pPr marL="393700" marR="528955" indent="-381000">
              <a:lnSpc>
                <a:spcPts val="3460"/>
              </a:lnSpc>
              <a:spcBef>
                <a:spcPts val="125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Aim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to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feature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20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-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25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businesses,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attractions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 </a:t>
            </a:r>
            <a:r>
              <a:rPr sz="2850" spc="-67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events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the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people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5" dirty="0">
                <a:solidFill>
                  <a:srgbClr val="2D1749"/>
                </a:solidFill>
                <a:latin typeface="KabelLTStd-Book"/>
                <a:cs typeface="KabelLTStd-Book"/>
              </a:rPr>
              <a:t>who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make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them</a:t>
            </a:r>
            <a:endParaRPr sz="2850" dirty="0">
              <a:latin typeface="KabelLTStd-Book"/>
              <a:cs typeface="KabelLTStd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1749"/>
              </a:buClr>
              <a:buFont typeface="KabelLTStd-Book"/>
              <a:buChar char="•"/>
            </a:pPr>
            <a:endParaRPr sz="2400" dirty="0">
              <a:latin typeface="KabelLTStd-Book"/>
              <a:cs typeface="KabelLTStd-Book"/>
            </a:endParaRPr>
          </a:p>
          <a:p>
            <a:pPr marL="12700">
              <a:lnSpc>
                <a:spcPct val="100000"/>
              </a:lnSpc>
            </a:pPr>
            <a:r>
              <a:rPr sz="2850" b="1" spc="-10" dirty="0">
                <a:solidFill>
                  <a:srgbClr val="2D1749"/>
                </a:solidFill>
                <a:latin typeface="KabelLTStd-Heavy"/>
                <a:cs typeface="KabelLTStd-Heavy"/>
              </a:rPr>
              <a:t>Podcast</a:t>
            </a:r>
            <a:r>
              <a:rPr sz="2850" b="1" spc="-20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Production</a:t>
            </a:r>
            <a:endParaRPr sz="2850" dirty="0">
              <a:latin typeface="KabelLTStd-Heavy"/>
              <a:cs typeface="KabelLTStd-Heavy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20" dirty="0">
                <a:solidFill>
                  <a:srgbClr val="2D1749"/>
                </a:solidFill>
                <a:latin typeface="KabelLTStd-Book"/>
                <a:cs typeface="KabelLTStd-Book"/>
              </a:rPr>
              <a:t>A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summer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podcast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series</a:t>
            </a:r>
            <a:endParaRPr sz="2850" dirty="0">
              <a:latin typeface="KabelLTStd-Book"/>
              <a:cs typeface="KabelLTStd-Book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Hosted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on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Perth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City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and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third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party</a:t>
            </a: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 sites</a:t>
            </a:r>
            <a:endParaRPr sz="2850" dirty="0">
              <a:latin typeface="KabelLTStd-Book"/>
              <a:cs typeface="KabelLTStd-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700" y="2149769"/>
            <a:ext cx="6057900" cy="1783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spc="15" dirty="0">
                <a:solidFill>
                  <a:srgbClr val="2D1749"/>
                </a:solidFill>
                <a:latin typeface="KabelLTStd-Heavy"/>
                <a:cs typeface="KabelLTStd-Heavy"/>
              </a:rPr>
              <a:t>Media</a:t>
            </a:r>
            <a:r>
              <a:rPr sz="2850" b="1" spc="-20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5" dirty="0">
                <a:solidFill>
                  <a:srgbClr val="2D1749"/>
                </a:solidFill>
                <a:latin typeface="KabelLTStd-Heavy"/>
                <a:cs typeface="KabelLTStd-Heavy"/>
              </a:rPr>
              <a:t>&amp;</a:t>
            </a:r>
            <a:r>
              <a:rPr sz="2850" b="1" spc="-20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Influencers</a:t>
            </a:r>
            <a:endParaRPr sz="2850" dirty="0">
              <a:latin typeface="KabelLTStd-Heavy"/>
              <a:cs typeface="KabelLTStd-Heavy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5" dirty="0">
                <a:solidFill>
                  <a:srgbClr val="2D1749"/>
                </a:solidFill>
                <a:latin typeface="KabelLTStd-Book"/>
                <a:cs typeface="KabelLTStd-Book"/>
              </a:rPr>
              <a:t>Influencers</a:t>
            </a:r>
            <a:endParaRPr sz="2850" dirty="0">
              <a:latin typeface="KabelLTStd-Book"/>
              <a:cs typeface="KabelLTStd-Book"/>
            </a:endParaRPr>
          </a:p>
          <a:p>
            <a:pPr marL="393700" marR="5080" indent="-381000">
              <a:lnSpc>
                <a:spcPts val="3460"/>
              </a:lnSpc>
              <a:spcBef>
                <a:spcPts val="105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-15" dirty="0">
                <a:solidFill>
                  <a:srgbClr val="2D1749"/>
                </a:solidFill>
                <a:latin typeface="KabelLTStd-Book"/>
                <a:cs typeface="KabelLTStd-Book"/>
              </a:rPr>
              <a:t>Paid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Partnerships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with</a:t>
            </a:r>
            <a:r>
              <a:rPr sz="2850" spc="-1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national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media </a:t>
            </a:r>
            <a:r>
              <a:rPr sz="2850" spc="-67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(native</a:t>
            </a:r>
            <a:r>
              <a:rPr sz="2850" spc="-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content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/</a:t>
            </a:r>
            <a:r>
              <a:rPr sz="2850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advertorial)</a:t>
            </a:r>
            <a:endParaRPr sz="2850" dirty="0">
              <a:latin typeface="KabelLTStd-Book"/>
              <a:cs typeface="KabelLTStd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699" y="4346673"/>
            <a:ext cx="2436495" cy="13324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spc="20" dirty="0">
                <a:solidFill>
                  <a:srgbClr val="2D1749"/>
                </a:solidFill>
                <a:latin typeface="KabelLTStd-Heavy"/>
                <a:cs typeface="KabelLTStd-Heavy"/>
              </a:rPr>
              <a:t>Ad</a:t>
            </a:r>
            <a:r>
              <a:rPr lang="en-GB" sz="2850" b="1" spc="-55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Campaign</a:t>
            </a:r>
            <a:endParaRPr sz="2850" dirty="0">
              <a:latin typeface="KabelLTStd-Heavy"/>
              <a:cs typeface="KabelLTStd-Heavy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Radio</a:t>
            </a:r>
            <a:endParaRPr sz="2850" dirty="0">
              <a:latin typeface="KabelLTStd-Book"/>
              <a:cs typeface="KabelLTStd-Book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Press</a:t>
            </a:r>
            <a:endParaRPr sz="2850" dirty="0">
              <a:latin typeface="KabelLTStd-Book"/>
              <a:cs typeface="KabelLTStd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4700" y="6104195"/>
            <a:ext cx="3390900" cy="1343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Competition</a:t>
            </a:r>
            <a:r>
              <a:rPr sz="2850" b="1" spc="-40" dirty="0">
                <a:solidFill>
                  <a:srgbClr val="2D1749"/>
                </a:solidFill>
                <a:latin typeface="KabelLTStd-Heavy"/>
                <a:cs typeface="KabelLTStd-Heavy"/>
              </a:rPr>
              <a:t> </a:t>
            </a:r>
            <a:r>
              <a:rPr sz="2850" b="1" spc="10" dirty="0">
                <a:solidFill>
                  <a:srgbClr val="2D1749"/>
                </a:solidFill>
                <a:latin typeface="KabelLTStd-Heavy"/>
                <a:cs typeface="KabelLTStd-Heavy"/>
              </a:rPr>
              <a:t>Prizes</a:t>
            </a:r>
            <a:endParaRPr sz="2850" dirty="0">
              <a:latin typeface="KabelLTStd-Heavy"/>
              <a:cs typeface="KabelLTStd-Heavy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Prizes</a:t>
            </a:r>
            <a:r>
              <a:rPr sz="2850" spc="-5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purchased</a:t>
            </a:r>
            <a:endParaRPr sz="2850" dirty="0">
              <a:latin typeface="KabelLTStd-Book"/>
              <a:cs typeface="KabelLTStd-Book"/>
            </a:endParaRPr>
          </a:p>
          <a:p>
            <a:pPr marL="393700" indent="-381000">
              <a:lnSpc>
                <a:spcPct val="100000"/>
              </a:lnSpc>
              <a:spcBef>
                <a:spcPts val="40"/>
              </a:spcBef>
              <a:buChar char="•"/>
              <a:tabLst>
                <a:tab pos="393065" algn="l"/>
                <a:tab pos="393700" algn="l"/>
              </a:tabLst>
            </a:pPr>
            <a:r>
              <a:rPr sz="2850" spc="-15" dirty="0">
                <a:solidFill>
                  <a:srgbClr val="2D1749"/>
                </a:solidFill>
                <a:latin typeface="KabelLTStd-Book"/>
                <a:cs typeface="KabelLTStd-Book"/>
              </a:rPr>
              <a:t>Paid</a:t>
            </a:r>
            <a:r>
              <a:rPr sz="2850" spc="-75" dirty="0">
                <a:solidFill>
                  <a:srgbClr val="2D1749"/>
                </a:solidFill>
                <a:latin typeface="KabelLTStd-Book"/>
                <a:cs typeface="KabelLTStd-Book"/>
              </a:rPr>
              <a:t> </a:t>
            </a:r>
            <a:r>
              <a:rPr sz="2850" spc="10" dirty="0">
                <a:solidFill>
                  <a:srgbClr val="2D1749"/>
                </a:solidFill>
                <a:latin typeface="KabelLTStd-Book"/>
                <a:cs typeface="KabelLTStd-Book"/>
              </a:rPr>
              <a:t>partnerships</a:t>
            </a:r>
            <a:endParaRPr sz="2850" dirty="0">
              <a:latin typeface="KabelLTStd-Book"/>
              <a:cs typeface="KabelLTStd-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641</Words>
  <Application>Microsoft Office PowerPoint</Application>
  <PresentationFormat>Custom</PresentationFormat>
  <Paragraphs>106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KabelLTStd-Book</vt:lpstr>
      <vt:lpstr>ITCKabelStd-Demi</vt:lpstr>
      <vt:lpstr>KabelLTStd-Heavy</vt:lpstr>
      <vt:lpstr>Kabel Bk BT</vt:lpstr>
      <vt:lpstr>KabelITCbyBT-Medium</vt:lpstr>
      <vt:lpstr>Calibri</vt:lpstr>
      <vt:lpstr>KabelC Book</vt:lpstr>
      <vt:lpstr>Office Theme</vt:lpstr>
      <vt:lpstr>PERTH CITY &amp; TOWNS</vt:lpstr>
      <vt:lpstr>Our Channels</vt:lpstr>
      <vt:lpstr>Ongoing Marketing Opportunities</vt:lpstr>
      <vt:lpstr>The Perth Gift Card ‘Scotland Loves Local’ for Perth &amp; Kinross</vt:lpstr>
      <vt:lpstr>Think Big Perthshire Campaign March &amp; April 2022</vt:lpstr>
      <vt:lpstr>PowerPoint Presentation</vt:lpstr>
      <vt:lpstr>PowerPoint Presentation</vt:lpstr>
      <vt:lpstr>Think Big Perthshire Campaign KEY STATS</vt:lpstr>
      <vt:lpstr>Be Inspired Perthshire Campaign</vt:lpstr>
      <vt:lpstr>Be Inspired Perthshire Campaign SUMMER 2022</vt:lpstr>
      <vt:lpstr>Be Inspired Perthshire Campaign SUMMER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PERTH CITY &amp; TOWNS</dc:title>
  <dc:creator>Nicki</dc:creator>
  <cp:lastModifiedBy>Nicola Martin</cp:lastModifiedBy>
  <cp:revision>3</cp:revision>
  <dcterms:created xsi:type="dcterms:W3CDTF">2022-05-03T07:10:36Z</dcterms:created>
  <dcterms:modified xsi:type="dcterms:W3CDTF">2022-05-03T09:04:10Z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2022-05-03T00:00:00Z</vt:filetime>
  </property>
</Properties>
</file>